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3" r:id="rId5"/>
    <p:sldMasterId id="2147483685" r:id="rId6"/>
    <p:sldMasterId id="214748370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y="6858000" cx="12192000"/>
  <p:notesSz cx="6858000" cy="9144000"/>
  <p:embeddedFontLst>
    <p:embeddedFont>
      <p:font typeface="Roboto"/>
      <p:regular r:id="rId24"/>
      <p:bold r:id="rId25"/>
      <p:italic r:id="rId26"/>
      <p:boldItalic r:id="rId27"/>
    </p:embeddedFont>
    <p:embeddedFont>
      <p:font typeface="Lato"/>
      <p:regular r:id="rId28"/>
      <p:bold r:id="rId29"/>
      <p:italic r:id="rId30"/>
      <p:boldItalic r:id="rId31"/>
    </p:embeddedFont>
    <p:embeddedFont>
      <p:font typeface="Montserrat"/>
      <p:regular r:id="rId32"/>
      <p:bold r:id="rId33"/>
      <p:italic r:id="rId34"/>
      <p:boldItalic r:id="rId35"/>
    </p:embeddedFont>
    <p:embeddedFont>
      <p:font typeface="Arial Black"/>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pos="597">
          <p15:clr>
            <a:srgbClr val="A4A3A4"/>
          </p15:clr>
        </p15:guide>
        <p15:guide id="3" orient="horz" pos="2160">
          <p15:clr>
            <a:srgbClr val="A4A3A4"/>
          </p15:clr>
        </p15:guide>
      </p15:sldGuideLst>
    </p:ext>
    <p:ext uri="http://customooxmlschemas.google.com/">
      <go:slidesCustomData xmlns:go="http://customooxmlschemas.google.com/" r:id="rId37" roundtripDataSignature="AMtx7mjKIEGDzs4BElx7cy5P3+54yE2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597"/>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Roboto-regular.fntdata"/><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ato-bold.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3.xml"/><Relationship Id="rId33" Type="http://schemas.openxmlformats.org/officeDocument/2006/relationships/font" Target="fonts/Montserrat-bold.fntdata"/><Relationship Id="rId10" Type="http://schemas.openxmlformats.org/officeDocument/2006/relationships/slide" Target="slides/slide2.xml"/><Relationship Id="rId32" Type="http://schemas.openxmlformats.org/officeDocument/2006/relationships/font" Target="fonts/Montserrat-regular.fntdata"/><Relationship Id="rId13" Type="http://schemas.openxmlformats.org/officeDocument/2006/relationships/slide" Target="slides/slide5.xml"/><Relationship Id="rId35" Type="http://schemas.openxmlformats.org/officeDocument/2006/relationships/font" Target="fonts/Montserrat-boldItalic.fntdata"/><Relationship Id="rId12" Type="http://schemas.openxmlformats.org/officeDocument/2006/relationships/slide" Target="slides/slide4.xml"/><Relationship Id="rId34" Type="http://schemas.openxmlformats.org/officeDocument/2006/relationships/font" Target="fonts/Montserrat-italic.fntdata"/><Relationship Id="rId15" Type="http://schemas.openxmlformats.org/officeDocument/2006/relationships/slide" Target="slides/slide7.xml"/><Relationship Id="rId37" Type="http://customschemas.google.com/relationships/presentationmetadata" Target="metadata"/><Relationship Id="rId14" Type="http://schemas.openxmlformats.org/officeDocument/2006/relationships/slide" Target="slides/slide6.xml"/><Relationship Id="rId36" Type="http://schemas.openxmlformats.org/officeDocument/2006/relationships/font" Target="fonts/ArialBlack-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eanpollock?utm_source=unsplash&amp;utm_medium=referral&amp;utm_content=creditCopyText" TargetMode="External"/><Relationship Id="rId3" Type="http://schemas.openxmlformats.org/officeDocument/2006/relationships/hyperlink" Target="https://unsplash.com/search/photos/office-building?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eanpollock?utm_source=unsplash&amp;utm_medium=referral&amp;utm_content=creditCopyText" TargetMode="External"/><Relationship Id="rId3" Type="http://schemas.openxmlformats.org/officeDocument/2006/relationships/hyperlink" Target="https://unsplash.com/search/photos/office-building?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60d69f42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60d69f42e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148c624ec5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148c624ec5_0_24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48c624ec5_0_2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48c624ec5_0_29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148c624ec5_0_2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148c624ec5_0_25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g1148c624ec5_0_25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60d69f42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60d69f42e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1160d69f42e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60d69f42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60d69f42e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60d69f42e_5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1160d69f42e_5_1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Photo by </a:t>
            </a:r>
            <a:r>
              <a:rPr b="0" i="0" lang="en-US" sz="1200" u="sng">
                <a:solidFill>
                  <a:schemeClr val="hlink"/>
                </a:solidFill>
                <a:latin typeface="Calibri"/>
                <a:ea typeface="Calibri"/>
                <a:cs typeface="Calibri"/>
                <a:sym typeface="Calibri"/>
                <a:hlinkClick r:id="rId2"/>
              </a:rPr>
              <a:t>Sean Pollock</a:t>
            </a:r>
            <a:r>
              <a:rPr b="0" i="0" lang="en-US" sz="1200">
                <a:solidFill>
                  <a:schemeClr val="dk1"/>
                </a:solidFill>
                <a:latin typeface="Calibri"/>
                <a:ea typeface="Calibri"/>
                <a:cs typeface="Calibri"/>
                <a:sym typeface="Calibri"/>
              </a:rPr>
              <a:t> on </a:t>
            </a:r>
            <a:r>
              <a:rPr b="0" i="0" lang="en-US" sz="1200" u="sng">
                <a:solidFill>
                  <a:schemeClr val="hlink"/>
                </a:solidFill>
                <a:latin typeface="Calibri"/>
                <a:ea typeface="Calibri"/>
                <a:cs typeface="Calibri"/>
                <a:sym typeface="Calibri"/>
                <a:hlinkClick r:id="rId3"/>
              </a:rPr>
              <a:t>Unsplash</a:t>
            </a:r>
            <a:endParaRPr/>
          </a:p>
          <a:p>
            <a:pPr indent="0" lvl="0" marL="0" rtl="0" algn="l">
              <a:spcBef>
                <a:spcPts val="0"/>
              </a:spcBef>
              <a:spcAft>
                <a:spcPts val="0"/>
              </a:spcAft>
              <a:buNone/>
            </a:pPr>
            <a:r>
              <a:t/>
            </a:r>
            <a:endParaRPr/>
          </a:p>
        </p:txBody>
      </p:sp>
      <p:sp>
        <p:nvSpPr>
          <p:cNvPr id="665" name="Google Shape;665;g1160d69f42e_5_1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148c624e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148c624ec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1148c624ec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48c624e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148c624ec5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48c624ec5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148c624ec5_0_5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1148c624ec5_0_5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48c624ec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148c624ec5_0_2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148c624ec5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148c624ec5_0_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1148c624ec5_0_8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148c624ec5_0_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148c624ec5_0_8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1148c624ec5_0_8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148c624ec5_0_1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1148c624ec5_0_1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Photo by </a:t>
            </a:r>
            <a:r>
              <a:rPr b="0" i="0" lang="en-US" sz="1200" u="sng">
                <a:solidFill>
                  <a:schemeClr val="hlink"/>
                </a:solidFill>
                <a:latin typeface="Calibri"/>
                <a:ea typeface="Calibri"/>
                <a:cs typeface="Calibri"/>
                <a:sym typeface="Calibri"/>
                <a:hlinkClick r:id="rId2"/>
              </a:rPr>
              <a:t>Sean Pollock</a:t>
            </a:r>
            <a:r>
              <a:rPr b="0" i="0" lang="en-US" sz="1200">
                <a:solidFill>
                  <a:schemeClr val="dk1"/>
                </a:solidFill>
                <a:latin typeface="Calibri"/>
                <a:ea typeface="Calibri"/>
                <a:cs typeface="Calibri"/>
                <a:sym typeface="Calibri"/>
              </a:rPr>
              <a:t> on </a:t>
            </a:r>
            <a:r>
              <a:rPr b="0" i="0" lang="en-US" sz="1200" u="sng">
                <a:solidFill>
                  <a:schemeClr val="hlink"/>
                </a:solidFill>
                <a:latin typeface="Calibri"/>
                <a:ea typeface="Calibri"/>
                <a:cs typeface="Calibri"/>
                <a:sym typeface="Calibri"/>
                <a:hlinkClick r:id="rId3"/>
              </a:rPr>
              <a:t>Unsplash</a:t>
            </a:r>
            <a:endParaRPr/>
          </a:p>
        </p:txBody>
      </p:sp>
      <p:sp>
        <p:nvSpPr>
          <p:cNvPr id="856" name="Google Shape;856;g1148c624ec5_0_15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13" name="Shape 13"/>
        <p:cNvGrpSpPr/>
        <p:nvPr/>
      </p:nvGrpSpPr>
      <p:grpSpPr>
        <a:xfrm>
          <a:off x="0" y="0"/>
          <a:ext cx="0" cy="0"/>
          <a:chOff x="0" y="0"/>
          <a:chExt cx="0" cy="0"/>
        </a:xfrm>
      </p:grpSpPr>
      <p:sp>
        <p:nvSpPr>
          <p:cNvPr id="14" name="Google Shape;14;p14"/>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14"/>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14"/>
          <p:cNvSpPr/>
          <p:nvPr/>
        </p:nvSpPr>
        <p:spPr>
          <a:xfrm rot="-1641210">
            <a:off x="-637324" y="3588176"/>
            <a:ext cx="3860162" cy="1746952"/>
          </a:xfrm>
          <a:prstGeom prst="parallelogram">
            <a:avLst>
              <a:gd fmla="val 53218"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7" name="Google Shape;17;p14"/>
          <p:cNvCxnSpPr/>
          <p:nvPr/>
        </p:nvCxnSpPr>
        <p:spPr>
          <a:xfrm flipH="1" rot="10800000">
            <a:off x="0" y="1010090"/>
            <a:ext cx="1785257" cy="907506"/>
          </a:xfrm>
          <a:prstGeom prst="straightConnector1">
            <a:avLst/>
          </a:prstGeom>
          <a:noFill/>
          <a:ln cap="flat" cmpd="sng" w="9525">
            <a:solidFill>
              <a:srgbClr val="A5A5A5"/>
            </a:solidFill>
            <a:prstDash val="solid"/>
            <a:miter lim="800000"/>
            <a:headEnd len="sm" w="sm" type="none"/>
            <a:tailEnd len="sm" w="sm" type="none"/>
          </a:ln>
        </p:spPr>
      </p:cxnSp>
      <p:sp>
        <p:nvSpPr>
          <p:cNvPr id="18" name="Google Shape;18;p14" title="Title"/>
          <p:cNvSpPr txBox="1"/>
          <p:nvPr>
            <p:ph type="title"/>
          </p:nvPr>
        </p:nvSpPr>
        <p:spPr>
          <a:xfrm>
            <a:off x="6283842" y="1987420"/>
            <a:ext cx="4911633" cy="1789855"/>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000"/>
              <a:buFont typeface="Calibri"/>
              <a:buNone/>
              <a:defRPr b="1" sz="4000">
                <a:solidFill>
                  <a:schemeClr val="accen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 title="Subtitle"/>
          <p:cNvSpPr txBox="1"/>
          <p:nvPr>
            <p:ph idx="1" type="body"/>
          </p:nvPr>
        </p:nvSpPr>
        <p:spPr>
          <a:xfrm>
            <a:off x="6283842" y="3792046"/>
            <a:ext cx="4911633" cy="91058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rgbClr val="909090"/>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800"/>
              <a:buFont typeface="Arial"/>
              <a:buNone/>
              <a:defRPr b="0" i="0" sz="1800" u="none" cap="none" strike="noStrike">
                <a:solidFill>
                  <a:srgbClr val="909090"/>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600"/>
              <a:buFont typeface="Arial"/>
              <a:buNone/>
              <a:defRPr b="0" i="0" sz="1600" u="none" cap="none" strike="noStrike">
                <a:solidFill>
                  <a:srgbClr val="909090"/>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600"/>
              <a:buFont typeface="Arial"/>
              <a:buNone/>
              <a:defRPr b="0" i="0" sz="1600" u="none" cap="none" strike="noStrike">
                <a:solidFill>
                  <a:srgbClr val="909090"/>
                </a:solidFill>
                <a:latin typeface="Calibri"/>
                <a:ea typeface="Calibri"/>
                <a:cs typeface="Calibri"/>
                <a:sym typeface="Calibri"/>
              </a:defRPr>
            </a:lvl5pPr>
            <a:lvl6pPr indent="-228600" lvl="5" marL="27432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6pPr>
            <a:lvl7pPr indent="-228600" lvl="6" marL="32004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7pPr>
            <a:lvl8pPr indent="-228600" lvl="7" marL="36576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8pPr>
            <a:lvl9pPr indent="-228600" lvl="8" marL="41148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9pPr>
          </a:lstStyle>
          <a:p/>
        </p:txBody>
      </p:sp>
      <p:cxnSp>
        <p:nvCxnSpPr>
          <p:cNvPr id="20" name="Google Shape;20;p14"/>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21" name="Google Shape;21;p14"/>
          <p:cNvSpPr/>
          <p:nvPr/>
        </p:nvSpPr>
        <p:spPr>
          <a:xfrm>
            <a:off x="7754112" y="0"/>
            <a:ext cx="2258568" cy="742819"/>
          </a:xfrm>
          <a:prstGeom prst="parallelogram">
            <a:avLst>
              <a:gd fmla="val 19585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 name="Google Shape;22;p14"/>
          <p:cNvCxnSpPr/>
          <p:nvPr/>
        </p:nvCxnSpPr>
        <p:spPr>
          <a:xfrm flipH="1" rot="10800000">
            <a:off x="0" y="408562"/>
            <a:ext cx="6595353" cy="3403148"/>
          </a:xfrm>
          <a:prstGeom prst="straightConnector1">
            <a:avLst/>
          </a:prstGeom>
          <a:noFill/>
          <a:ln cap="flat" cmpd="sng" w="9525">
            <a:solidFill>
              <a:srgbClr val="A5A5A5"/>
            </a:solidFill>
            <a:prstDash val="solid"/>
            <a:miter lim="800000"/>
            <a:headEnd len="sm" w="sm" type="none"/>
            <a:tailEnd len="sm" w="sm" type="none"/>
          </a:ln>
        </p:spPr>
      </p:cxnSp>
      <p:sp>
        <p:nvSpPr>
          <p:cNvPr id="23" name="Google Shape;23;p14"/>
          <p:cNvSpPr/>
          <p:nvPr>
            <p:ph idx="2" type="pic"/>
          </p:nvPr>
        </p:nvSpPr>
        <p:spPr>
          <a:xfrm>
            <a:off x="1683398" y="860944"/>
            <a:ext cx="4428523" cy="5137089"/>
          </a:xfrm>
          <a:prstGeom prst="rect">
            <a:avLst/>
          </a:prstGeom>
          <a:noFill/>
          <a:ln>
            <a:noFill/>
          </a:ln>
        </p:spPr>
      </p:sp>
      <p:cxnSp>
        <p:nvCxnSpPr>
          <p:cNvPr id="24" name="Google Shape;24;p14"/>
          <p:cNvCxnSpPr/>
          <p:nvPr/>
        </p:nvCxnSpPr>
        <p:spPr>
          <a:xfrm flipH="1" rot="10800000">
            <a:off x="-17837" y="5266944"/>
            <a:ext cx="1919789" cy="1001054"/>
          </a:xfrm>
          <a:prstGeom prst="straightConnector1">
            <a:avLst/>
          </a:prstGeom>
          <a:noFill/>
          <a:ln cap="flat" cmpd="sng" w="9525">
            <a:solidFill>
              <a:schemeClr val="accent1"/>
            </a:solidFill>
            <a:prstDash val="solid"/>
            <a:miter lim="800000"/>
            <a:headEnd len="sm" w="sm" type="none"/>
            <a:tailEnd len="sm" w="sm" type="none"/>
          </a:ln>
        </p:spPr>
      </p:cxnSp>
      <p:sp>
        <p:nvSpPr>
          <p:cNvPr id="25" name="Google Shape;25;p14"/>
          <p:cNvSpPr/>
          <p:nvPr/>
        </p:nvSpPr>
        <p:spPr>
          <a:xfrm rot="-1641210">
            <a:off x="-139035" y="3407045"/>
            <a:ext cx="1438399" cy="236580"/>
          </a:xfrm>
          <a:prstGeom prst="parallelogram">
            <a:avLst>
              <a:gd fmla="val 53218"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slow" p14:dur="1500">
    <p:random/>
  </p:transition>
  <p:extLst>
    <p:ext uri="{DCECCB84-F9BA-43D5-87BE-67443E8EF086}">
      <p15:sldGuideLst>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19" name="Shape 119"/>
        <p:cNvGrpSpPr/>
        <p:nvPr/>
      </p:nvGrpSpPr>
      <p:grpSpPr>
        <a:xfrm>
          <a:off x="0" y="0"/>
          <a:ext cx="0" cy="0"/>
          <a:chOff x="0" y="0"/>
          <a:chExt cx="0" cy="0"/>
        </a:xfrm>
      </p:grpSpPr>
      <p:sp>
        <p:nvSpPr>
          <p:cNvPr id="120" name="Google Shape;120;p23"/>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3"/>
          <p:cNvSpPr txBox="1"/>
          <p:nvPr>
            <p:ph idx="1" type="body"/>
          </p:nvPr>
        </p:nvSpPr>
        <p:spPr>
          <a:xfrm>
            <a:off x="6822929" y="3461163"/>
            <a:ext cx="3445782" cy="28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23"/>
          <p:cNvSpPr txBox="1"/>
          <p:nvPr>
            <p:ph idx="2" type="body"/>
          </p:nvPr>
        </p:nvSpPr>
        <p:spPr>
          <a:xfrm>
            <a:off x="6822929" y="3839451"/>
            <a:ext cx="3445782" cy="28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3" name="Google Shape;123;p23"/>
          <p:cNvSpPr txBox="1"/>
          <p:nvPr>
            <p:ph idx="3" type="body"/>
          </p:nvPr>
        </p:nvSpPr>
        <p:spPr>
          <a:xfrm>
            <a:off x="6822928" y="4216669"/>
            <a:ext cx="3445783" cy="28907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4" name="Google Shape;124;p23"/>
          <p:cNvSpPr txBox="1"/>
          <p:nvPr>
            <p:ph idx="4" type="body"/>
          </p:nvPr>
        </p:nvSpPr>
        <p:spPr>
          <a:xfrm>
            <a:off x="6822929" y="4594957"/>
            <a:ext cx="3445782" cy="288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5" name="Google Shape;125;p23"/>
          <p:cNvSpPr/>
          <p:nvPr/>
        </p:nvSpPr>
        <p:spPr>
          <a:xfrm>
            <a:off x="6458938" y="3505247"/>
            <a:ext cx="258875" cy="258875"/>
          </a:xfrm>
          <a:custGeom>
            <a:rect b="b" l="l" r="r" t="t"/>
            <a:pathLst>
              <a:path extrusionOk="0" h="21600" w="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23"/>
          <p:cNvSpPr/>
          <p:nvPr/>
        </p:nvSpPr>
        <p:spPr>
          <a:xfrm>
            <a:off x="6507622" y="3897986"/>
            <a:ext cx="161507" cy="296095"/>
          </a:xfrm>
          <a:custGeom>
            <a:rect b="b" l="l" r="r" t="t"/>
            <a:pathLst>
              <a:path extrusionOk="0" h="21600" w="2160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23"/>
          <p:cNvSpPr/>
          <p:nvPr/>
        </p:nvSpPr>
        <p:spPr>
          <a:xfrm>
            <a:off x="6458938" y="4327945"/>
            <a:ext cx="258875" cy="188273"/>
          </a:xfrm>
          <a:custGeom>
            <a:rect b="b" l="l" r="r" t="t"/>
            <a:pathLst>
              <a:path extrusionOk="0" h="21600" w="2160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23"/>
          <p:cNvSpPr/>
          <p:nvPr/>
        </p:nvSpPr>
        <p:spPr>
          <a:xfrm>
            <a:off x="6471716" y="4650082"/>
            <a:ext cx="233318" cy="233318"/>
          </a:xfrm>
          <a:custGeom>
            <a:rect b="b" l="l" r="r" t="t"/>
            <a:pathLst>
              <a:path extrusionOk="0" h="21600" w="2160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3"/>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0" name="Google Shape;130;p23"/>
          <p:cNvCxnSpPr/>
          <p:nvPr/>
        </p:nvCxnSpPr>
        <p:spPr>
          <a:xfrm flipH="1" rot="10800000">
            <a:off x="0" y="0"/>
            <a:ext cx="6030686" cy="3004456"/>
          </a:xfrm>
          <a:prstGeom prst="straightConnector1">
            <a:avLst/>
          </a:prstGeom>
          <a:noFill/>
          <a:ln cap="flat" cmpd="sng" w="9525">
            <a:solidFill>
              <a:srgbClr val="A5A5A5"/>
            </a:solidFill>
            <a:prstDash val="solid"/>
            <a:miter lim="800000"/>
            <a:headEnd len="sm" w="sm" type="none"/>
            <a:tailEnd len="sm" w="sm" type="none"/>
          </a:ln>
        </p:spPr>
      </p:cxnSp>
      <p:cxnSp>
        <p:nvCxnSpPr>
          <p:cNvPr id="131" name="Google Shape;131;p23"/>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cxnSp>
        <p:nvCxnSpPr>
          <p:cNvPr id="132" name="Google Shape;132;p23"/>
          <p:cNvCxnSpPr/>
          <p:nvPr/>
        </p:nvCxnSpPr>
        <p:spPr>
          <a:xfrm flipH="1" rot="10800000">
            <a:off x="-17837" y="4700016"/>
            <a:ext cx="1919789" cy="1001054"/>
          </a:xfrm>
          <a:prstGeom prst="straightConnector1">
            <a:avLst/>
          </a:prstGeom>
          <a:noFill/>
          <a:ln cap="flat" cmpd="sng" w="9525">
            <a:solidFill>
              <a:schemeClr val="accent1"/>
            </a:solidFill>
            <a:prstDash val="solid"/>
            <a:miter lim="800000"/>
            <a:headEnd len="sm" w="sm" type="none"/>
            <a:tailEnd len="sm" w="sm" type="none"/>
          </a:ln>
        </p:spPr>
      </p:cxnSp>
      <p:sp>
        <p:nvSpPr>
          <p:cNvPr id="133" name="Google Shape;133;p23"/>
          <p:cNvSpPr/>
          <p:nvPr>
            <p:ph idx="5" type="pic"/>
          </p:nvPr>
        </p:nvSpPr>
        <p:spPr>
          <a:xfrm>
            <a:off x="1683398" y="860944"/>
            <a:ext cx="4428523" cy="5137089"/>
          </a:xfrm>
          <a:prstGeom prst="rect">
            <a:avLst/>
          </a:prstGeom>
          <a:noFill/>
          <a:ln>
            <a:noFill/>
          </a:ln>
        </p:spPr>
      </p:sp>
      <p:sp>
        <p:nvSpPr>
          <p:cNvPr id="134" name="Google Shape;134;p23" title="Title"/>
          <p:cNvSpPr txBox="1"/>
          <p:nvPr>
            <p:ph type="ctrTitle"/>
          </p:nvPr>
        </p:nvSpPr>
        <p:spPr>
          <a:xfrm>
            <a:off x="6375721" y="1821022"/>
            <a:ext cx="4853573" cy="1616252"/>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300"/>
              <a:buFont typeface="Calibri"/>
              <a:buNone/>
              <a:defRPr b="1" sz="4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5" name="Shape 135"/>
        <p:cNvGrpSpPr/>
        <p:nvPr/>
      </p:nvGrpSpPr>
      <p:grpSpPr>
        <a:xfrm>
          <a:off x="0" y="0"/>
          <a:ext cx="0" cy="0"/>
          <a:chOff x="0" y="0"/>
          <a:chExt cx="0" cy="0"/>
        </a:xfrm>
      </p:grpSpPr>
      <p:sp>
        <p:nvSpPr>
          <p:cNvPr id="136" name="Google Shape;136;p24"/>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4"/>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8" name="Google Shape;138;p24"/>
          <p:cNvCxnSpPr/>
          <p:nvPr/>
        </p:nvCxnSpPr>
        <p:spPr>
          <a:xfrm flipH="1" rot="10800000">
            <a:off x="0" y="0"/>
            <a:ext cx="6030686" cy="3004456"/>
          </a:xfrm>
          <a:prstGeom prst="straightConnector1">
            <a:avLst/>
          </a:prstGeom>
          <a:noFill/>
          <a:ln cap="flat" cmpd="sng" w="9525">
            <a:solidFill>
              <a:srgbClr val="A5A5A5"/>
            </a:solidFill>
            <a:prstDash val="solid"/>
            <a:miter lim="800000"/>
            <a:headEnd len="sm" w="sm" type="none"/>
            <a:tailEnd len="sm" w="sm" type="none"/>
          </a:ln>
        </p:spPr>
      </p:cxnSp>
      <p:cxnSp>
        <p:nvCxnSpPr>
          <p:cNvPr id="139" name="Google Shape;139;p24"/>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140" name="Google Shape;140;p24" title="Title"/>
          <p:cNvSpPr txBox="1"/>
          <p:nvPr>
            <p:ph type="ctrTitle"/>
          </p:nvPr>
        </p:nvSpPr>
        <p:spPr>
          <a:xfrm>
            <a:off x="6375721" y="2006084"/>
            <a:ext cx="4853573" cy="1616252"/>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300"/>
              <a:buFont typeface="Calibri"/>
              <a:buNone/>
              <a:defRPr b="1" sz="4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4" title="Subtitle"/>
          <p:cNvSpPr txBox="1"/>
          <p:nvPr>
            <p:ph idx="1" type="subTitle"/>
          </p:nvPr>
        </p:nvSpPr>
        <p:spPr>
          <a:xfrm>
            <a:off x="6375214" y="3640998"/>
            <a:ext cx="4854339" cy="125757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2E7A40"/>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cxnSp>
        <p:nvCxnSpPr>
          <p:cNvPr id="142" name="Google Shape;142;p24"/>
          <p:cNvCxnSpPr/>
          <p:nvPr/>
        </p:nvCxnSpPr>
        <p:spPr>
          <a:xfrm flipH="1" rot="10800000">
            <a:off x="-17837" y="4700016"/>
            <a:ext cx="1919789" cy="1001054"/>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14:dur="1500">
    <p:random/>
  </p:transition>
  <p:extLst>
    <p:ext uri="{DCECCB84-F9BA-43D5-87BE-67443E8EF086}">
      <p15:sldGuideLst>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3" name="Shape 143"/>
        <p:cNvGrpSpPr/>
        <p:nvPr/>
      </p:nvGrpSpPr>
      <p:grpSpPr>
        <a:xfrm>
          <a:off x="0" y="0"/>
          <a:ext cx="0" cy="0"/>
          <a:chOff x="0" y="0"/>
          <a:chExt cx="0" cy="0"/>
        </a:xfrm>
      </p:grpSpPr>
      <p:sp>
        <p:nvSpPr>
          <p:cNvPr id="144" name="Google Shape;144;p25"/>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5"/>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5"/>
          <p:cNvSpPr/>
          <p:nvPr/>
        </p:nvSpPr>
        <p:spPr>
          <a:xfrm rot="-1641210">
            <a:off x="-637324" y="3588176"/>
            <a:ext cx="3860162" cy="1746952"/>
          </a:xfrm>
          <a:prstGeom prst="parallelogram">
            <a:avLst>
              <a:gd fmla="val 53218"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7" name="Google Shape;147;p25"/>
          <p:cNvCxnSpPr/>
          <p:nvPr/>
        </p:nvCxnSpPr>
        <p:spPr>
          <a:xfrm flipH="1" rot="10800000">
            <a:off x="0" y="1010090"/>
            <a:ext cx="1785257" cy="907506"/>
          </a:xfrm>
          <a:prstGeom prst="straightConnector1">
            <a:avLst/>
          </a:prstGeom>
          <a:noFill/>
          <a:ln cap="flat" cmpd="sng" w="9525">
            <a:solidFill>
              <a:srgbClr val="A5A5A5"/>
            </a:solidFill>
            <a:prstDash val="solid"/>
            <a:miter lim="800000"/>
            <a:headEnd len="sm" w="sm" type="none"/>
            <a:tailEnd len="sm" w="sm" type="none"/>
          </a:ln>
        </p:spPr>
      </p:cxnSp>
      <p:sp>
        <p:nvSpPr>
          <p:cNvPr id="148" name="Google Shape;148;p25" title="Title"/>
          <p:cNvSpPr txBox="1"/>
          <p:nvPr>
            <p:ph type="title"/>
          </p:nvPr>
        </p:nvSpPr>
        <p:spPr>
          <a:xfrm>
            <a:off x="6283842" y="1987420"/>
            <a:ext cx="4911633" cy="1789855"/>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000"/>
              <a:buFont typeface="Calibri"/>
              <a:buNone/>
              <a:defRPr b="1" sz="4000">
                <a:solidFill>
                  <a:schemeClr val="accen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5" title="Subtitle"/>
          <p:cNvSpPr txBox="1"/>
          <p:nvPr>
            <p:ph idx="1" type="body"/>
          </p:nvPr>
        </p:nvSpPr>
        <p:spPr>
          <a:xfrm>
            <a:off x="6283842" y="3792046"/>
            <a:ext cx="4911633" cy="91058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rgbClr val="909090"/>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800"/>
              <a:buFont typeface="Arial"/>
              <a:buNone/>
              <a:defRPr b="0" i="0" sz="1800" u="none" cap="none" strike="noStrike">
                <a:solidFill>
                  <a:srgbClr val="909090"/>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600"/>
              <a:buFont typeface="Arial"/>
              <a:buNone/>
              <a:defRPr b="0" i="0" sz="1600" u="none" cap="none" strike="noStrike">
                <a:solidFill>
                  <a:srgbClr val="909090"/>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600"/>
              <a:buFont typeface="Arial"/>
              <a:buNone/>
              <a:defRPr b="0" i="0" sz="1600" u="none" cap="none" strike="noStrike">
                <a:solidFill>
                  <a:srgbClr val="909090"/>
                </a:solidFill>
                <a:latin typeface="Calibri"/>
                <a:ea typeface="Calibri"/>
                <a:cs typeface="Calibri"/>
                <a:sym typeface="Calibri"/>
              </a:defRPr>
            </a:lvl5pPr>
            <a:lvl6pPr indent="-228600" lvl="5" marL="27432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6pPr>
            <a:lvl7pPr indent="-228600" lvl="6" marL="32004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7pPr>
            <a:lvl8pPr indent="-228600" lvl="7" marL="36576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8pPr>
            <a:lvl9pPr indent="-228600" lvl="8" marL="4114800" marR="0" rtl="0" algn="l">
              <a:lnSpc>
                <a:spcPct val="90000"/>
              </a:lnSpc>
              <a:spcBef>
                <a:spcPts val="500"/>
              </a:spcBef>
              <a:spcAft>
                <a:spcPts val="0"/>
              </a:spcAft>
              <a:buClr>
                <a:srgbClr val="909090"/>
              </a:buClr>
              <a:buSzPts val="1600"/>
              <a:buFont typeface="Arial"/>
              <a:buNone/>
              <a:defRPr b="0" i="0" sz="1600" u="none" cap="none" strike="noStrike">
                <a:solidFill>
                  <a:srgbClr val="909090"/>
                </a:solidFill>
                <a:latin typeface="Calibri"/>
                <a:ea typeface="Calibri"/>
                <a:cs typeface="Calibri"/>
                <a:sym typeface="Calibri"/>
              </a:defRPr>
            </a:lvl9pPr>
          </a:lstStyle>
          <a:p/>
        </p:txBody>
      </p:sp>
      <p:cxnSp>
        <p:nvCxnSpPr>
          <p:cNvPr id="150" name="Google Shape;150;p25"/>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151" name="Google Shape;151;p25"/>
          <p:cNvSpPr/>
          <p:nvPr/>
        </p:nvSpPr>
        <p:spPr>
          <a:xfrm>
            <a:off x="7754112" y="0"/>
            <a:ext cx="2258568" cy="742819"/>
          </a:xfrm>
          <a:prstGeom prst="parallelogram">
            <a:avLst>
              <a:gd fmla="val 195850"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2" name="Google Shape;152;p25"/>
          <p:cNvCxnSpPr/>
          <p:nvPr/>
        </p:nvCxnSpPr>
        <p:spPr>
          <a:xfrm flipH="1" rot="10800000">
            <a:off x="0" y="408562"/>
            <a:ext cx="6595353" cy="3403148"/>
          </a:xfrm>
          <a:prstGeom prst="straightConnector1">
            <a:avLst/>
          </a:prstGeom>
          <a:noFill/>
          <a:ln cap="flat" cmpd="sng" w="9525">
            <a:solidFill>
              <a:srgbClr val="A5A5A5"/>
            </a:solidFill>
            <a:prstDash val="solid"/>
            <a:miter lim="800000"/>
            <a:headEnd len="sm" w="sm" type="none"/>
            <a:tailEnd len="sm" w="sm" type="none"/>
          </a:ln>
        </p:spPr>
      </p:cxnSp>
      <p:cxnSp>
        <p:nvCxnSpPr>
          <p:cNvPr id="153" name="Google Shape;153;p25"/>
          <p:cNvCxnSpPr/>
          <p:nvPr/>
        </p:nvCxnSpPr>
        <p:spPr>
          <a:xfrm flipH="1" rot="10800000">
            <a:off x="-17837" y="5266944"/>
            <a:ext cx="1919789" cy="1001054"/>
          </a:xfrm>
          <a:prstGeom prst="straightConnector1">
            <a:avLst/>
          </a:prstGeom>
          <a:noFill/>
          <a:ln cap="flat" cmpd="sng" w="9525">
            <a:solidFill>
              <a:schemeClr val="accent1"/>
            </a:solidFill>
            <a:prstDash val="solid"/>
            <a:miter lim="800000"/>
            <a:headEnd len="sm" w="sm" type="none"/>
            <a:tailEnd len="sm" w="sm" type="none"/>
          </a:ln>
        </p:spPr>
      </p:cxnSp>
      <p:sp>
        <p:nvSpPr>
          <p:cNvPr id="154" name="Google Shape;154;p25"/>
          <p:cNvSpPr/>
          <p:nvPr/>
        </p:nvSpPr>
        <p:spPr>
          <a:xfrm rot="-1641210">
            <a:off x="-139035" y="3407045"/>
            <a:ext cx="1438399" cy="236580"/>
          </a:xfrm>
          <a:prstGeom prst="parallelogram">
            <a:avLst>
              <a:gd fmla="val 53218"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14:dur="1500">
    <p:random/>
  </p:transition>
  <p:extLst>
    <p:ext uri="{DCECCB84-F9BA-43D5-87BE-67443E8EF086}">
      <p15:sldGuideLst>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5" name="Shape 155"/>
        <p:cNvGrpSpPr/>
        <p:nvPr/>
      </p:nvGrpSpPr>
      <p:grpSpPr>
        <a:xfrm>
          <a:off x="0" y="0"/>
          <a:ext cx="0" cy="0"/>
          <a:chOff x="0" y="0"/>
          <a:chExt cx="0" cy="0"/>
        </a:xfrm>
      </p:grpSpPr>
      <p:sp>
        <p:nvSpPr>
          <p:cNvPr id="156" name="Google Shape;156;p26"/>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 name="Google Shape;157;p26"/>
          <p:cNvCxnSpPr/>
          <p:nvPr/>
        </p:nvCxnSpPr>
        <p:spPr>
          <a:xfrm rot="10800000">
            <a:off x="-9247" y="3633967"/>
            <a:ext cx="1912619" cy="1572989"/>
          </a:xfrm>
          <a:prstGeom prst="straightConnector1">
            <a:avLst/>
          </a:prstGeom>
          <a:noFill/>
          <a:ln cap="flat" cmpd="sng" w="9525">
            <a:solidFill>
              <a:schemeClr val="accent2"/>
            </a:solidFill>
            <a:prstDash val="solid"/>
            <a:miter lim="800000"/>
            <a:headEnd len="sm" w="sm" type="none"/>
            <a:tailEnd len="sm" w="sm" type="none"/>
          </a:ln>
        </p:spPr>
      </p:cxnSp>
      <p:grpSp>
        <p:nvGrpSpPr>
          <p:cNvPr id="158" name="Google Shape;158;p26"/>
          <p:cNvGrpSpPr/>
          <p:nvPr/>
        </p:nvGrpSpPr>
        <p:grpSpPr>
          <a:xfrm flipH="1">
            <a:off x="7561328" y="0"/>
            <a:ext cx="4763978" cy="3541007"/>
            <a:chOff x="-124265" y="-2"/>
            <a:chExt cx="4763978" cy="3367272"/>
          </a:xfrm>
        </p:grpSpPr>
        <p:sp>
          <p:nvSpPr>
            <p:cNvPr id="159" name="Google Shape;159;p26"/>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0" name="Google Shape;160;p26"/>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161" name="Google Shape;161;p26"/>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 name="Google Shape;162;p26"/>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sp>
        <p:nvSpPr>
          <p:cNvPr id="163" name="Google Shape;163;p26"/>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26"/>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26"/>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26"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6"/>
          <p:cNvSpPr txBox="1"/>
          <p:nvPr>
            <p:ph idx="1" type="body"/>
          </p:nvPr>
        </p:nvSpPr>
        <p:spPr>
          <a:xfrm>
            <a:off x="529687" y="1651044"/>
            <a:ext cx="5181600" cy="4525919"/>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26"/>
          <p:cNvSpPr txBox="1"/>
          <p:nvPr>
            <p:ph idx="2" type="body"/>
          </p:nvPr>
        </p:nvSpPr>
        <p:spPr>
          <a:xfrm>
            <a:off x="6172200" y="1651044"/>
            <a:ext cx="5181600" cy="4525919"/>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9" name="Shape 169"/>
        <p:cNvGrpSpPr/>
        <p:nvPr/>
      </p:nvGrpSpPr>
      <p:grpSpPr>
        <a:xfrm>
          <a:off x="0" y="0"/>
          <a:ext cx="0" cy="0"/>
          <a:chOff x="0" y="0"/>
          <a:chExt cx="0" cy="0"/>
        </a:xfrm>
      </p:grpSpPr>
      <p:sp>
        <p:nvSpPr>
          <p:cNvPr id="170" name="Google Shape;170;p27"/>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 name="Google Shape;171;p27"/>
          <p:cNvCxnSpPr/>
          <p:nvPr/>
        </p:nvCxnSpPr>
        <p:spPr>
          <a:xfrm rot="10800000">
            <a:off x="-9247" y="3633967"/>
            <a:ext cx="1912619" cy="1572989"/>
          </a:xfrm>
          <a:prstGeom prst="straightConnector1">
            <a:avLst/>
          </a:prstGeom>
          <a:noFill/>
          <a:ln cap="flat" cmpd="sng" w="9525">
            <a:solidFill>
              <a:schemeClr val="accent2"/>
            </a:solidFill>
            <a:prstDash val="solid"/>
            <a:miter lim="800000"/>
            <a:headEnd len="sm" w="sm" type="none"/>
            <a:tailEnd len="sm" w="sm" type="none"/>
          </a:ln>
        </p:spPr>
      </p:cxnSp>
      <p:grpSp>
        <p:nvGrpSpPr>
          <p:cNvPr id="172" name="Google Shape;172;p27"/>
          <p:cNvGrpSpPr/>
          <p:nvPr/>
        </p:nvGrpSpPr>
        <p:grpSpPr>
          <a:xfrm flipH="1">
            <a:off x="7561328" y="0"/>
            <a:ext cx="4763978" cy="3541007"/>
            <a:chOff x="-124265" y="-2"/>
            <a:chExt cx="4763978" cy="3367272"/>
          </a:xfrm>
        </p:grpSpPr>
        <p:sp>
          <p:nvSpPr>
            <p:cNvPr id="173" name="Google Shape;173;p27"/>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4" name="Google Shape;174;p27"/>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175" name="Google Shape;175;p27"/>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 name="Google Shape;176;p27"/>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sp>
        <p:nvSpPr>
          <p:cNvPr id="177" name="Google Shape;177;p27"/>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27"/>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27"/>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27"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7"/>
          <p:cNvSpPr txBox="1"/>
          <p:nvPr>
            <p:ph idx="1" type="body"/>
          </p:nvPr>
        </p:nvSpPr>
        <p:spPr>
          <a:xfrm>
            <a:off x="518678" y="1681163"/>
            <a:ext cx="5382501"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400"/>
              <a:buFont typeface="Arial"/>
              <a:buNone/>
              <a:defRPr b="1"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2" name="Google Shape;182;p27"/>
          <p:cNvSpPr txBox="1"/>
          <p:nvPr>
            <p:ph idx="2"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400"/>
              <a:buFont typeface="Arial"/>
              <a:buNone/>
              <a:defRPr b="1" i="0" sz="24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83" name="Google Shape;183;p27"/>
          <p:cNvSpPr txBox="1"/>
          <p:nvPr>
            <p:ph idx="3"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4" name="Google Shape;184;p27"/>
          <p:cNvSpPr txBox="1"/>
          <p:nvPr>
            <p:ph idx="4" type="body"/>
          </p:nvPr>
        </p:nvSpPr>
        <p:spPr>
          <a:xfrm>
            <a:off x="518678" y="2505075"/>
            <a:ext cx="5391749" cy="3684588"/>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85" name="Shape 185"/>
        <p:cNvGrpSpPr/>
        <p:nvPr/>
      </p:nvGrpSpPr>
      <p:grpSpPr>
        <a:xfrm>
          <a:off x="0" y="0"/>
          <a:ext cx="0" cy="0"/>
          <a:chOff x="0" y="0"/>
          <a:chExt cx="0" cy="0"/>
        </a:xfrm>
      </p:grpSpPr>
      <p:sp>
        <p:nvSpPr>
          <p:cNvPr id="186" name="Google Shape;186;p28"/>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28"/>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8" name="Google Shape;188;p28"/>
          <p:cNvCxnSpPr/>
          <p:nvPr/>
        </p:nvCxnSpPr>
        <p:spPr>
          <a:xfrm flipH="1" rot="10800000">
            <a:off x="0" y="0"/>
            <a:ext cx="6030686" cy="3004456"/>
          </a:xfrm>
          <a:prstGeom prst="straightConnector1">
            <a:avLst/>
          </a:prstGeom>
          <a:noFill/>
          <a:ln cap="flat" cmpd="sng" w="9525">
            <a:solidFill>
              <a:srgbClr val="A5A5A5"/>
            </a:solidFill>
            <a:prstDash val="solid"/>
            <a:miter lim="800000"/>
            <a:headEnd len="sm" w="sm" type="none"/>
            <a:tailEnd len="sm" w="sm" type="none"/>
          </a:ln>
        </p:spPr>
      </p:cxnSp>
      <p:cxnSp>
        <p:nvCxnSpPr>
          <p:cNvPr id="189" name="Google Shape;189;p28"/>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190" name="Google Shape;190;p28" title="Title"/>
          <p:cNvSpPr txBox="1"/>
          <p:nvPr>
            <p:ph type="ctrTitle"/>
          </p:nvPr>
        </p:nvSpPr>
        <p:spPr>
          <a:xfrm>
            <a:off x="719170" y="4374036"/>
            <a:ext cx="5311516" cy="1327031"/>
          </a:xfrm>
          <a:prstGeom prst="rect">
            <a:avLst/>
          </a:prstGeom>
          <a:noFill/>
          <a:ln>
            <a:noFill/>
          </a:ln>
        </p:spPr>
        <p:txBody>
          <a:bodyPr anchorCtr="0" anchor="b" bIns="0" lIns="91425" spcFirstLastPara="1" rIns="91425" wrap="square" tIns="45700">
            <a:normAutofit/>
          </a:bodyPr>
          <a:lstStyle>
            <a:lvl1pPr lvl="0" algn="r">
              <a:lnSpc>
                <a:spcPct val="90000"/>
              </a:lnSpc>
              <a:spcBef>
                <a:spcPts val="0"/>
              </a:spcBef>
              <a:spcAft>
                <a:spcPts val="0"/>
              </a:spcAft>
              <a:buClr>
                <a:schemeClr val="accent1"/>
              </a:buClr>
              <a:buSzPts val="4300"/>
              <a:buFont typeface="Arial"/>
              <a:buNone/>
              <a:defRPr b="1" sz="4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1" name="Google Shape;191;p28"/>
          <p:cNvCxnSpPr/>
          <p:nvPr/>
        </p:nvCxnSpPr>
        <p:spPr>
          <a:xfrm flipH="1" rot="10800000">
            <a:off x="-17837" y="4700016"/>
            <a:ext cx="1919789" cy="1001054"/>
          </a:xfrm>
          <a:prstGeom prst="straightConnector1">
            <a:avLst/>
          </a:prstGeom>
          <a:noFill/>
          <a:ln cap="flat" cmpd="sng" w="9525">
            <a:solidFill>
              <a:schemeClr val="accent1"/>
            </a:solidFill>
            <a:prstDash val="solid"/>
            <a:miter lim="800000"/>
            <a:headEnd len="sm" w="sm" type="none"/>
            <a:tailEnd len="sm" w="sm" type="none"/>
          </a:ln>
        </p:spPr>
      </p:cxnSp>
      <p:sp>
        <p:nvSpPr>
          <p:cNvPr id="192" name="Google Shape;192;p28"/>
          <p:cNvSpPr txBox="1"/>
          <p:nvPr>
            <p:ph idx="1" type="body"/>
          </p:nvPr>
        </p:nvSpPr>
        <p:spPr>
          <a:xfrm>
            <a:off x="719170" y="5701069"/>
            <a:ext cx="5311516" cy="93150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93" name="Google Shape;193;p28"/>
          <p:cNvSpPr txBox="1"/>
          <p:nvPr>
            <p:ph idx="2" type="body"/>
          </p:nvPr>
        </p:nvSpPr>
        <p:spPr>
          <a:xfrm>
            <a:off x="6161316" y="2290713"/>
            <a:ext cx="5803672" cy="4341862"/>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94" name="Shape 194"/>
        <p:cNvGrpSpPr/>
        <p:nvPr/>
      </p:nvGrpSpPr>
      <p:grpSpPr>
        <a:xfrm>
          <a:off x="0" y="0"/>
          <a:ext cx="0" cy="0"/>
          <a:chOff x="0" y="0"/>
          <a:chExt cx="0" cy="0"/>
        </a:xfrm>
      </p:grpSpPr>
      <p:sp>
        <p:nvSpPr>
          <p:cNvPr id="195" name="Google Shape;195;p29"/>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29"/>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7" name="Google Shape;197;p29"/>
          <p:cNvCxnSpPr/>
          <p:nvPr/>
        </p:nvCxnSpPr>
        <p:spPr>
          <a:xfrm flipH="1" rot="10800000">
            <a:off x="0" y="0"/>
            <a:ext cx="6030686" cy="3004456"/>
          </a:xfrm>
          <a:prstGeom prst="straightConnector1">
            <a:avLst/>
          </a:prstGeom>
          <a:noFill/>
          <a:ln cap="flat" cmpd="sng" w="9525">
            <a:solidFill>
              <a:srgbClr val="A5A5A5"/>
            </a:solidFill>
            <a:prstDash val="solid"/>
            <a:miter lim="800000"/>
            <a:headEnd len="sm" w="sm" type="none"/>
            <a:tailEnd len="sm" w="sm" type="none"/>
          </a:ln>
        </p:spPr>
      </p:cxnSp>
      <p:cxnSp>
        <p:nvCxnSpPr>
          <p:cNvPr id="198" name="Google Shape;198;p29"/>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199" name="Google Shape;199;p29" title="Title"/>
          <p:cNvSpPr txBox="1"/>
          <p:nvPr>
            <p:ph type="ctrTitle"/>
          </p:nvPr>
        </p:nvSpPr>
        <p:spPr>
          <a:xfrm>
            <a:off x="719170" y="4374036"/>
            <a:ext cx="5311516" cy="1327031"/>
          </a:xfrm>
          <a:prstGeom prst="rect">
            <a:avLst/>
          </a:prstGeom>
          <a:noFill/>
          <a:ln>
            <a:noFill/>
          </a:ln>
        </p:spPr>
        <p:txBody>
          <a:bodyPr anchorCtr="0" anchor="b" bIns="0" lIns="91425" spcFirstLastPara="1" rIns="91425" wrap="square" tIns="45700">
            <a:normAutofit/>
          </a:bodyPr>
          <a:lstStyle>
            <a:lvl1pPr lvl="0" algn="r">
              <a:lnSpc>
                <a:spcPct val="90000"/>
              </a:lnSpc>
              <a:spcBef>
                <a:spcPts val="0"/>
              </a:spcBef>
              <a:spcAft>
                <a:spcPts val="0"/>
              </a:spcAft>
              <a:buClr>
                <a:schemeClr val="accent1"/>
              </a:buClr>
              <a:buSzPts val="4300"/>
              <a:buFont typeface="Arial"/>
              <a:buNone/>
              <a:defRPr b="1" sz="4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00" name="Google Shape;200;p29"/>
          <p:cNvCxnSpPr/>
          <p:nvPr/>
        </p:nvCxnSpPr>
        <p:spPr>
          <a:xfrm flipH="1" rot="10800000">
            <a:off x="-17837" y="4700016"/>
            <a:ext cx="1919789" cy="1001054"/>
          </a:xfrm>
          <a:prstGeom prst="straightConnector1">
            <a:avLst/>
          </a:prstGeom>
          <a:noFill/>
          <a:ln cap="flat" cmpd="sng" w="9525">
            <a:solidFill>
              <a:schemeClr val="accent1"/>
            </a:solidFill>
            <a:prstDash val="solid"/>
            <a:miter lim="800000"/>
            <a:headEnd len="sm" w="sm" type="none"/>
            <a:tailEnd len="sm" w="sm" type="none"/>
          </a:ln>
        </p:spPr>
      </p:cxnSp>
      <p:sp>
        <p:nvSpPr>
          <p:cNvPr id="201" name="Google Shape;201;p29"/>
          <p:cNvSpPr txBox="1"/>
          <p:nvPr>
            <p:ph idx="1" type="body"/>
          </p:nvPr>
        </p:nvSpPr>
        <p:spPr>
          <a:xfrm>
            <a:off x="719170" y="5701069"/>
            <a:ext cx="5311516" cy="931505"/>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10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202" name="Google Shape;202;p29"/>
          <p:cNvSpPr/>
          <p:nvPr>
            <p:ph idx="2" type="pic"/>
          </p:nvPr>
        </p:nvSpPr>
        <p:spPr>
          <a:xfrm>
            <a:off x="6249970" y="2271860"/>
            <a:ext cx="5715017" cy="4360714"/>
          </a:xfrm>
          <a:prstGeom prst="rect">
            <a:avLst/>
          </a:prstGeom>
          <a:noFill/>
          <a:ln>
            <a:noFill/>
          </a:ln>
        </p:spPr>
      </p:sp>
    </p:spTree>
  </p:cSld>
  <p:clrMapOvr>
    <a:masterClrMapping/>
  </p:clrMapOvr>
  <p:transition spd="slow" p14:dur="1500">
    <p:random/>
  </p:transition>
  <p:extLst>
    <p:ext uri="{DCECCB84-F9BA-43D5-87BE-67443E8EF086}">
      <p15:sldGuideLst>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3" name="Shape 203"/>
        <p:cNvGrpSpPr/>
        <p:nvPr/>
      </p:nvGrpSpPr>
      <p:grpSpPr>
        <a:xfrm>
          <a:off x="0" y="0"/>
          <a:ext cx="0" cy="0"/>
          <a:chOff x="0" y="0"/>
          <a:chExt cx="0" cy="0"/>
        </a:xfrm>
      </p:grpSpPr>
      <p:sp>
        <p:nvSpPr>
          <p:cNvPr id="204" name="Google Shape;204;p30"/>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30"/>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grpSp>
        <p:nvGrpSpPr>
          <p:cNvPr id="206" name="Google Shape;206;p30"/>
          <p:cNvGrpSpPr/>
          <p:nvPr/>
        </p:nvGrpSpPr>
        <p:grpSpPr>
          <a:xfrm flipH="1">
            <a:off x="7561328" y="0"/>
            <a:ext cx="4763978" cy="3541007"/>
            <a:chOff x="-124265" y="-2"/>
            <a:chExt cx="4763978" cy="3367272"/>
          </a:xfrm>
        </p:grpSpPr>
        <p:sp>
          <p:nvSpPr>
            <p:cNvPr id="207" name="Google Shape;207;p30"/>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8" name="Google Shape;208;p30"/>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209" name="Google Shape;209;p30"/>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0" name="Google Shape;210;p30"/>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30"/>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30"/>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3" name="Shape 213"/>
        <p:cNvGrpSpPr/>
        <p:nvPr/>
      </p:nvGrpSpPr>
      <p:grpSpPr>
        <a:xfrm>
          <a:off x="0" y="0"/>
          <a:ext cx="0" cy="0"/>
          <a:chOff x="0" y="0"/>
          <a:chExt cx="0" cy="0"/>
        </a:xfrm>
      </p:grpSpPr>
      <p:sp>
        <p:nvSpPr>
          <p:cNvPr id="214" name="Google Shape;214;p31"/>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31"/>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grpSp>
        <p:nvGrpSpPr>
          <p:cNvPr id="216" name="Google Shape;216;p31"/>
          <p:cNvGrpSpPr/>
          <p:nvPr/>
        </p:nvGrpSpPr>
        <p:grpSpPr>
          <a:xfrm flipH="1">
            <a:off x="7561328" y="0"/>
            <a:ext cx="4763978" cy="3541007"/>
            <a:chOff x="-124265" y="-2"/>
            <a:chExt cx="4763978" cy="3367272"/>
          </a:xfrm>
        </p:grpSpPr>
        <p:sp>
          <p:nvSpPr>
            <p:cNvPr id="217" name="Google Shape;217;p31"/>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18" name="Google Shape;218;p31"/>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219" name="Google Shape;219;p31"/>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 name="Google Shape;220;p31"/>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31"/>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31"/>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1"/>
          <p:cNvSpPr txBox="1"/>
          <p:nvPr>
            <p:ph type="title"/>
          </p:nvPr>
        </p:nvSpPr>
        <p:spPr>
          <a:xfrm>
            <a:off x="518678" y="209029"/>
            <a:ext cx="8330184" cy="1147968"/>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24" name="Shape 224"/>
        <p:cNvGrpSpPr/>
        <p:nvPr/>
      </p:nvGrpSpPr>
      <p:grpSpPr>
        <a:xfrm>
          <a:off x="0" y="0"/>
          <a:ext cx="0" cy="0"/>
          <a:chOff x="0" y="0"/>
          <a:chExt cx="0" cy="0"/>
        </a:xfrm>
      </p:grpSpPr>
      <p:sp>
        <p:nvSpPr>
          <p:cNvPr id="225" name="Google Shape;225;p32"/>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32"/>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grpSp>
        <p:nvGrpSpPr>
          <p:cNvPr id="227" name="Google Shape;227;p32"/>
          <p:cNvGrpSpPr/>
          <p:nvPr/>
        </p:nvGrpSpPr>
        <p:grpSpPr>
          <a:xfrm flipH="1">
            <a:off x="7561328" y="0"/>
            <a:ext cx="4763978" cy="3541007"/>
            <a:chOff x="-124265" y="-2"/>
            <a:chExt cx="4763978" cy="3367272"/>
          </a:xfrm>
        </p:grpSpPr>
        <p:sp>
          <p:nvSpPr>
            <p:cNvPr id="228" name="Google Shape;228;p32"/>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9" name="Google Shape;229;p32"/>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230" name="Google Shape;230;p32"/>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1" name="Google Shape;231;p32"/>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 name="Google Shape;232;p32"/>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2"/>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32"/>
          <p:cNvSpPr txBox="1"/>
          <p:nvPr>
            <p:ph type="title"/>
          </p:nvPr>
        </p:nvSpPr>
        <p:spPr>
          <a:xfrm>
            <a:off x="518678" y="209029"/>
            <a:ext cx="8330184" cy="1147968"/>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32"/>
          <p:cNvSpPr txBox="1"/>
          <p:nvPr>
            <p:ph idx="1" type="body"/>
          </p:nvPr>
        </p:nvSpPr>
        <p:spPr>
          <a:xfrm>
            <a:off x="1526131" y="1979613"/>
            <a:ext cx="9139738" cy="28987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E7A40"/>
              </a:buClr>
              <a:buSzPts val="6000"/>
              <a:buFont typeface="Arial"/>
              <a:buNone/>
              <a:defRPr b="0" i="0" sz="6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01">
  <p:cSld name="Text Layout 01">
    <p:spTree>
      <p:nvGrpSpPr>
        <p:cNvPr id="26" name="Shape 26"/>
        <p:cNvGrpSpPr/>
        <p:nvPr/>
      </p:nvGrpSpPr>
      <p:grpSpPr>
        <a:xfrm>
          <a:off x="0" y="0"/>
          <a:ext cx="0" cy="0"/>
          <a:chOff x="0" y="0"/>
          <a:chExt cx="0" cy="0"/>
        </a:xfrm>
      </p:grpSpPr>
      <p:sp>
        <p:nvSpPr>
          <p:cNvPr id="27" name="Google Shape;27;p15" title="Bullet Points"/>
          <p:cNvSpPr txBox="1"/>
          <p:nvPr>
            <p:ph idx="1" type="body"/>
          </p:nvPr>
        </p:nvSpPr>
        <p:spPr>
          <a:xfrm>
            <a:off x="531378" y="3129540"/>
            <a:ext cx="4942829" cy="2958275"/>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15"/>
          <p:cNvSpPr/>
          <p:nvPr/>
        </p:nvSpPr>
        <p:spPr>
          <a:xfrm rot="10800000">
            <a:off x="1839686" y="-6"/>
            <a:ext cx="10352314" cy="5638806"/>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 name="Google Shape;29;p15"/>
          <p:cNvSpPr/>
          <p:nvPr/>
        </p:nvSpPr>
        <p:spPr>
          <a:xfrm flipH="1">
            <a:off x="2978150" y="-5"/>
            <a:ext cx="4121150" cy="1308105"/>
          </a:xfrm>
          <a:prstGeom prst="parallelogram">
            <a:avLst>
              <a:gd fmla="val 18638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0" name="Google Shape;30;p15"/>
          <p:cNvCxnSpPr/>
          <p:nvPr/>
        </p:nvCxnSpPr>
        <p:spPr>
          <a:xfrm flipH="1" rot="10800000">
            <a:off x="6375400" y="5047077"/>
            <a:ext cx="1524574" cy="1803400"/>
          </a:xfrm>
          <a:prstGeom prst="straightConnector1">
            <a:avLst/>
          </a:prstGeom>
          <a:noFill/>
          <a:ln cap="flat" cmpd="sng" w="9525">
            <a:solidFill>
              <a:schemeClr val="accent2"/>
            </a:solidFill>
            <a:prstDash val="solid"/>
            <a:miter lim="800000"/>
            <a:headEnd len="sm" w="sm" type="none"/>
            <a:tailEnd len="sm" w="sm" type="none"/>
          </a:ln>
        </p:spPr>
      </p:cxnSp>
      <p:sp>
        <p:nvSpPr>
          <p:cNvPr id="31" name="Google Shape;31;p15" title="Subtitle"/>
          <p:cNvSpPr txBox="1"/>
          <p:nvPr>
            <p:ph idx="2" type="body"/>
          </p:nvPr>
        </p:nvSpPr>
        <p:spPr>
          <a:xfrm>
            <a:off x="531379" y="2496102"/>
            <a:ext cx="7342631" cy="608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rgbClr val="525252"/>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15" title="Title "/>
          <p:cNvSpPr txBox="1"/>
          <p:nvPr>
            <p:ph type="title"/>
          </p:nvPr>
        </p:nvSpPr>
        <p:spPr>
          <a:xfrm>
            <a:off x="531378" y="1241109"/>
            <a:ext cx="7342622" cy="1215566"/>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400"/>
              <a:buFont typeface="Calibri"/>
              <a:buNone/>
              <a:defRPr b="1" sz="4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p:nvPr>
            <p:ph idx="3" type="pic"/>
          </p:nvPr>
        </p:nvSpPr>
        <p:spPr>
          <a:xfrm>
            <a:off x="6604000" y="0"/>
            <a:ext cx="5588000" cy="6872249"/>
          </a:xfrm>
          <a:prstGeom prst="rect">
            <a:avLst/>
          </a:prstGeom>
          <a:solidFill>
            <a:srgbClr val="D8D8D8"/>
          </a:solidFill>
          <a:ln>
            <a:noFill/>
          </a:ln>
        </p:spPr>
      </p:sp>
      <p:sp>
        <p:nvSpPr>
          <p:cNvPr id="34" name="Google Shape;34;p15"/>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41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36" name="Shape 236"/>
        <p:cNvGrpSpPr/>
        <p:nvPr/>
      </p:nvGrpSpPr>
      <p:grpSpPr>
        <a:xfrm>
          <a:off x="0" y="0"/>
          <a:ext cx="0" cy="0"/>
          <a:chOff x="0" y="0"/>
          <a:chExt cx="0" cy="0"/>
        </a:xfrm>
      </p:grpSpPr>
      <p:sp>
        <p:nvSpPr>
          <p:cNvPr id="237" name="Google Shape;237;p33"/>
          <p:cNvSpPr txBox="1"/>
          <p:nvPr>
            <p:ph type="title"/>
          </p:nvPr>
        </p:nvSpPr>
        <p:spPr>
          <a:xfrm>
            <a:off x="518678" y="209029"/>
            <a:ext cx="10835122" cy="1147968"/>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14:dur="1500">
    <p:random/>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8" name="Shape 238"/>
        <p:cNvGrpSpPr/>
        <p:nvPr/>
      </p:nvGrpSpPr>
      <p:grpSpPr>
        <a:xfrm>
          <a:off x="0" y="0"/>
          <a:ext cx="0" cy="0"/>
          <a:chOff x="0" y="0"/>
          <a:chExt cx="0" cy="0"/>
        </a:xfrm>
      </p:grpSpPr>
      <p:sp>
        <p:nvSpPr>
          <p:cNvPr id="239" name="Google Shape;239;g1148c624ec5_0_272">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g1148c624ec5_0_272">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1" name="Google Shape;241;g1148c624ec5_0_272">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2" name="Google Shape;242;g1148c624ec5_0_272">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43" name="Google Shape;243;g1148c624ec5_0_272"/>
          <p:cNvGrpSpPr/>
          <p:nvPr/>
        </p:nvGrpSpPr>
        <p:grpSpPr>
          <a:xfrm>
            <a:off x="0" y="507989"/>
            <a:ext cx="1383765" cy="1355016"/>
            <a:chOff x="0" y="381001"/>
            <a:chExt cx="1037850" cy="1016287"/>
          </a:xfrm>
        </p:grpSpPr>
        <p:sp>
          <p:nvSpPr>
            <p:cNvPr id="244" name="Google Shape;244;g1148c624ec5_0_272"/>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g1148c624ec5_0_272"/>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46" name="Google Shape;246;g1148c624ec5_0_272"/>
          <p:cNvSpPr txBox="1"/>
          <p:nvPr>
            <p:ph type="title"/>
          </p:nvPr>
        </p:nvSpPr>
        <p:spPr>
          <a:xfrm>
            <a:off x="1730000" y="525000"/>
            <a:ext cx="9385200" cy="1218900"/>
          </a:xfrm>
          <a:prstGeom prst="rect">
            <a:avLst/>
          </a:prstGeom>
        </p:spPr>
        <p:txBody>
          <a:bodyPr anchorCtr="0" anchor="b" bIns="0" lIns="91425" spcFirstLastPara="1" rIns="91425" wrap="square" tIns="457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47" name="Google Shape;247;g1148c624ec5_0_272"/>
          <p:cNvSpPr txBox="1"/>
          <p:nvPr>
            <p:ph idx="1" type="body"/>
          </p:nvPr>
        </p:nvSpPr>
        <p:spPr>
          <a:xfrm>
            <a:off x="1730000" y="2090067"/>
            <a:ext cx="9385200" cy="38817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48" name="Google Shape;248;g1148c624ec5_0_27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g1148c624ec5_0_563">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g1148c624ec5_0_563">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52" name="Google Shape;252;g1148c624ec5_0_563">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53" name="Google Shape;253;g1148c624ec5_0_563">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54" name="Google Shape;254;g1148c624ec5_0_563"/>
          <p:cNvGrpSpPr/>
          <p:nvPr/>
        </p:nvGrpSpPr>
        <p:grpSpPr>
          <a:xfrm>
            <a:off x="0" y="507989"/>
            <a:ext cx="1383765" cy="1355016"/>
            <a:chOff x="0" y="381001"/>
            <a:chExt cx="1037850" cy="1016287"/>
          </a:xfrm>
        </p:grpSpPr>
        <p:sp>
          <p:nvSpPr>
            <p:cNvPr id="255" name="Google Shape;255;g1148c624ec5_0_56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g1148c624ec5_0_56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57" name="Google Shape;257;g1148c624ec5_0_563"/>
          <p:cNvSpPr txBox="1"/>
          <p:nvPr>
            <p:ph type="title"/>
          </p:nvPr>
        </p:nvSpPr>
        <p:spPr>
          <a:xfrm>
            <a:off x="1730000" y="525000"/>
            <a:ext cx="5065200" cy="1990800"/>
          </a:xfrm>
          <a:prstGeom prst="rect">
            <a:avLst/>
          </a:prstGeom>
        </p:spPr>
        <p:txBody>
          <a:bodyPr anchorCtr="0" anchor="b" bIns="0" lIns="91425" spcFirstLastPara="1" rIns="91425" wrap="square" tIns="457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58" name="Google Shape;258;g1148c624ec5_0_563"/>
          <p:cNvSpPr txBox="1"/>
          <p:nvPr>
            <p:ph idx="1" type="body"/>
          </p:nvPr>
        </p:nvSpPr>
        <p:spPr>
          <a:xfrm>
            <a:off x="1730000" y="2630067"/>
            <a:ext cx="5065200" cy="3221100"/>
          </a:xfrm>
          <a:prstGeom prst="rect">
            <a:avLst/>
          </a:prstGeom>
          <a:noFill/>
          <a:ln>
            <a:noFill/>
          </a:ln>
        </p:spPr>
        <p:txBody>
          <a:bodyPr anchorCtr="0" anchor="ctr"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sz="1900"/>
            </a:lvl2pPr>
            <a:lvl3pPr indent="-349250" lvl="2" marL="1371600" rtl="0">
              <a:spcBef>
                <a:spcPts val="0"/>
              </a:spcBef>
              <a:spcAft>
                <a:spcPts val="0"/>
              </a:spcAft>
              <a:buSzPts val="1900"/>
              <a:buChar char="■"/>
              <a:defRPr sz="1900"/>
            </a:lvl3pPr>
            <a:lvl4pPr indent="-349250" lvl="3" marL="1828800" rtl="0">
              <a:spcBef>
                <a:spcPts val="0"/>
              </a:spcBef>
              <a:spcAft>
                <a:spcPts val="0"/>
              </a:spcAft>
              <a:buSzPts val="1900"/>
              <a:buChar char="●"/>
              <a:defRPr sz="1900"/>
            </a:lvl4pPr>
            <a:lvl5pPr indent="-349250" lvl="4" marL="2286000" rtl="0">
              <a:spcBef>
                <a:spcPts val="0"/>
              </a:spcBef>
              <a:spcAft>
                <a:spcPts val="0"/>
              </a:spcAft>
              <a:buSzPts val="1900"/>
              <a:buChar char="○"/>
              <a:defRPr sz="1900"/>
            </a:lvl5pPr>
            <a:lvl6pPr indent="-349250" lvl="5" marL="2743200" rtl="0">
              <a:spcBef>
                <a:spcPts val="0"/>
              </a:spcBef>
              <a:spcAft>
                <a:spcPts val="0"/>
              </a:spcAft>
              <a:buSzPts val="1900"/>
              <a:buChar char="■"/>
              <a:defRPr sz="1900"/>
            </a:lvl6pPr>
            <a:lvl7pPr indent="-349250" lvl="6" marL="3200400" rtl="0">
              <a:spcBef>
                <a:spcPts val="0"/>
              </a:spcBef>
              <a:spcAft>
                <a:spcPts val="0"/>
              </a:spcAft>
              <a:buSzPts val="1900"/>
              <a:buChar char="●"/>
              <a:defRPr sz="1900"/>
            </a:lvl7pPr>
            <a:lvl8pPr indent="-349250" lvl="7" marL="3657600" rtl="0">
              <a:spcBef>
                <a:spcPts val="0"/>
              </a:spcBef>
              <a:spcAft>
                <a:spcPts val="0"/>
              </a:spcAft>
              <a:buSzPts val="1900"/>
              <a:buChar char="○"/>
              <a:defRPr sz="1900"/>
            </a:lvl8pPr>
            <a:lvl9pPr indent="-349250" lvl="8" marL="4114800" rtl="0">
              <a:spcBef>
                <a:spcPts val="0"/>
              </a:spcBef>
              <a:spcAft>
                <a:spcPts val="0"/>
              </a:spcAft>
              <a:buSzPts val="1900"/>
              <a:buChar char="■"/>
              <a:defRPr sz="1900"/>
            </a:lvl9pPr>
          </a:lstStyle>
          <a:p/>
        </p:txBody>
      </p:sp>
      <p:sp>
        <p:nvSpPr>
          <p:cNvPr id="259" name="Google Shape;259;g1148c624ec5_0_563"/>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60" name="Shape 260"/>
        <p:cNvGrpSpPr/>
        <p:nvPr/>
      </p:nvGrpSpPr>
      <p:grpSpPr>
        <a:xfrm>
          <a:off x="0" y="0"/>
          <a:ext cx="0" cy="0"/>
          <a:chOff x="0" y="0"/>
          <a:chExt cx="0" cy="0"/>
        </a:xfrm>
      </p:grpSpPr>
      <p:sp>
        <p:nvSpPr>
          <p:cNvPr id="261" name="Google Shape;261;g1148c624ec5_0_842"/>
          <p:cNvSpPr txBox="1"/>
          <p:nvPr>
            <p:ph type="title"/>
          </p:nvPr>
        </p:nvSpPr>
        <p:spPr>
          <a:xfrm>
            <a:off x="937133" y="2278159"/>
            <a:ext cx="4444500" cy="1961100"/>
          </a:xfrm>
          <a:prstGeom prst="rect">
            <a:avLst/>
          </a:prstGeom>
        </p:spPr>
        <p:txBody>
          <a:bodyPr anchorCtr="0" anchor="b" bIns="0" lIns="91425" spcFirstLastPara="1" rIns="91425" wrap="square" tIns="4570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2" name="Google Shape;262;g1148c624ec5_0_842"/>
          <p:cNvSpPr/>
          <p:nvPr/>
        </p:nvSpPr>
        <p:spPr>
          <a:xfrm>
            <a:off x="0" y="4648800"/>
            <a:ext cx="12192000" cy="22092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g1148c624ec5_0_842">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g1148c624ec5_0_842">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65" name="Google Shape;265;g1148c624ec5_0_842">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66" name="Google Shape;266;g1148c624ec5_0_842">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67" name="Google Shape;267;g1148c624ec5_0_842"/>
          <p:cNvGrpSpPr/>
          <p:nvPr/>
        </p:nvGrpSpPr>
        <p:grpSpPr>
          <a:xfrm>
            <a:off x="0" y="507989"/>
            <a:ext cx="1383765" cy="1355016"/>
            <a:chOff x="0" y="381001"/>
            <a:chExt cx="1037850" cy="1016287"/>
          </a:xfrm>
        </p:grpSpPr>
        <p:sp>
          <p:nvSpPr>
            <p:cNvPr id="268" name="Google Shape;268;g1148c624ec5_0_842"/>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g1148c624ec5_0_842"/>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0" name="Google Shape;270;g1148c624ec5_0_842"/>
          <p:cNvSpPr txBox="1"/>
          <p:nvPr>
            <p:ph idx="2" type="title"/>
          </p:nvPr>
        </p:nvSpPr>
        <p:spPr>
          <a:xfrm>
            <a:off x="1730000" y="612653"/>
            <a:ext cx="4007700" cy="681300"/>
          </a:xfrm>
          <a:prstGeom prst="rect">
            <a:avLst/>
          </a:prstGeom>
        </p:spPr>
        <p:txBody>
          <a:bodyPr anchorCtr="0" anchor="b" bIns="0" lIns="91425" spcFirstLastPara="1" rIns="91425" wrap="square" tIns="45700">
            <a:normAutofit/>
          </a:bodyPr>
          <a:lstStyle>
            <a:lvl1pPr lvl="0" rtl="0">
              <a:spcBef>
                <a:spcPts val="0"/>
              </a:spcBef>
              <a:spcAft>
                <a:spcPts val="0"/>
              </a:spcAft>
              <a:buSzPts val="1300"/>
              <a:buNone/>
              <a:defRPr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271" name="Google Shape;271;g1148c624ec5_0_842"/>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g1148c624ec5_0_842"/>
          <p:cNvSpPr txBox="1"/>
          <p:nvPr>
            <p:ph idx="1" type="body"/>
          </p:nvPr>
        </p:nvSpPr>
        <p:spPr>
          <a:xfrm>
            <a:off x="937133" y="4833700"/>
            <a:ext cx="4444500" cy="1020300"/>
          </a:xfrm>
          <a:prstGeom prst="rect">
            <a:avLst/>
          </a:prstGeom>
          <a:noFill/>
          <a:ln>
            <a:noFill/>
          </a:ln>
        </p:spPr>
        <p:txBody>
          <a:bodyPr anchorCtr="0" anchor="ctr" bIns="121900" lIns="121900" spcFirstLastPara="1" rIns="121900" wrap="square" tIns="121900">
            <a:noAutofit/>
          </a:bodyPr>
          <a:lstStyle>
            <a:lvl1pPr indent="-323850" lvl="0" marL="457200" rtl="0">
              <a:spcBef>
                <a:spcPts val="0"/>
              </a:spcBef>
              <a:spcAft>
                <a:spcPts val="0"/>
              </a:spcAft>
              <a:buClr>
                <a:schemeClr val="dk1"/>
              </a:buClr>
              <a:buSzPts val="1500"/>
              <a:buChar char="●"/>
              <a:defRPr sz="1500">
                <a:solidFill>
                  <a:schemeClr val="dk1"/>
                </a:solidFill>
              </a:defRPr>
            </a:lvl1pPr>
            <a:lvl2pPr indent="-349250" lvl="1" marL="914400" rtl="0">
              <a:spcBef>
                <a:spcPts val="0"/>
              </a:spcBef>
              <a:spcAft>
                <a:spcPts val="0"/>
              </a:spcAft>
              <a:buClr>
                <a:schemeClr val="dk1"/>
              </a:buClr>
              <a:buSzPts val="1900"/>
              <a:buChar char="○"/>
              <a:defRPr sz="1900">
                <a:solidFill>
                  <a:schemeClr val="dk1"/>
                </a:solidFill>
              </a:defRPr>
            </a:lvl2pPr>
            <a:lvl3pPr indent="-349250" lvl="2" marL="1371600" rtl="0">
              <a:spcBef>
                <a:spcPts val="0"/>
              </a:spcBef>
              <a:spcAft>
                <a:spcPts val="0"/>
              </a:spcAft>
              <a:buClr>
                <a:schemeClr val="dk1"/>
              </a:buClr>
              <a:buSzPts val="1900"/>
              <a:buChar char="■"/>
              <a:defRPr sz="1900">
                <a:solidFill>
                  <a:schemeClr val="dk1"/>
                </a:solidFill>
              </a:defRPr>
            </a:lvl3pPr>
            <a:lvl4pPr indent="-349250" lvl="3" marL="1828800" rtl="0">
              <a:spcBef>
                <a:spcPts val="0"/>
              </a:spcBef>
              <a:spcAft>
                <a:spcPts val="0"/>
              </a:spcAft>
              <a:buClr>
                <a:schemeClr val="dk1"/>
              </a:buClr>
              <a:buSzPts val="1900"/>
              <a:buChar char="●"/>
              <a:defRPr sz="1900">
                <a:solidFill>
                  <a:schemeClr val="dk1"/>
                </a:solidFill>
              </a:defRPr>
            </a:lvl4pPr>
            <a:lvl5pPr indent="-349250" lvl="4" marL="2286000" rtl="0">
              <a:spcBef>
                <a:spcPts val="0"/>
              </a:spcBef>
              <a:spcAft>
                <a:spcPts val="0"/>
              </a:spcAft>
              <a:buClr>
                <a:schemeClr val="dk1"/>
              </a:buClr>
              <a:buSzPts val="1900"/>
              <a:buChar char="○"/>
              <a:defRPr sz="1900">
                <a:solidFill>
                  <a:schemeClr val="dk1"/>
                </a:solidFill>
              </a:defRPr>
            </a:lvl5pPr>
            <a:lvl6pPr indent="-349250" lvl="5" marL="2743200" rtl="0">
              <a:spcBef>
                <a:spcPts val="0"/>
              </a:spcBef>
              <a:spcAft>
                <a:spcPts val="0"/>
              </a:spcAft>
              <a:buClr>
                <a:schemeClr val="dk1"/>
              </a:buClr>
              <a:buSzPts val="1900"/>
              <a:buChar char="■"/>
              <a:defRPr sz="1900">
                <a:solidFill>
                  <a:schemeClr val="dk1"/>
                </a:solidFill>
              </a:defRPr>
            </a:lvl6pPr>
            <a:lvl7pPr indent="-349250" lvl="6" marL="3200400" rtl="0">
              <a:spcBef>
                <a:spcPts val="0"/>
              </a:spcBef>
              <a:spcAft>
                <a:spcPts val="0"/>
              </a:spcAft>
              <a:buClr>
                <a:schemeClr val="dk1"/>
              </a:buClr>
              <a:buSzPts val="1900"/>
              <a:buChar char="●"/>
              <a:defRPr sz="1900">
                <a:solidFill>
                  <a:schemeClr val="dk1"/>
                </a:solidFill>
              </a:defRPr>
            </a:lvl7pPr>
            <a:lvl8pPr indent="-349250" lvl="7" marL="3657600" rtl="0">
              <a:spcBef>
                <a:spcPts val="0"/>
              </a:spcBef>
              <a:spcAft>
                <a:spcPts val="0"/>
              </a:spcAft>
              <a:buClr>
                <a:schemeClr val="dk1"/>
              </a:buClr>
              <a:buSzPts val="1900"/>
              <a:buChar char="○"/>
              <a:defRPr sz="1900">
                <a:solidFill>
                  <a:schemeClr val="dk1"/>
                </a:solidFill>
              </a:defRPr>
            </a:lvl8pPr>
            <a:lvl9pPr indent="-349250" lvl="8" marL="4114800" rtl="0">
              <a:spcBef>
                <a:spcPts val="0"/>
              </a:spcBef>
              <a:spcAft>
                <a:spcPts val="0"/>
              </a:spcAft>
              <a:buClr>
                <a:schemeClr val="dk1"/>
              </a:buClr>
              <a:buSzPts val="1900"/>
              <a:buChar char="■"/>
              <a:defRPr sz="19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73" name="Shape 273"/>
        <p:cNvGrpSpPr/>
        <p:nvPr/>
      </p:nvGrpSpPr>
      <p:grpSpPr>
        <a:xfrm>
          <a:off x="0" y="0"/>
          <a:ext cx="0" cy="0"/>
          <a:chOff x="0" y="0"/>
          <a:chExt cx="0" cy="0"/>
        </a:xfrm>
      </p:grpSpPr>
      <p:sp>
        <p:nvSpPr>
          <p:cNvPr id="274" name="Google Shape;274;g1160d69f42e_14_17"/>
          <p:cNvSpPr txBox="1"/>
          <p:nvPr>
            <p:ph type="title"/>
          </p:nvPr>
        </p:nvSpPr>
        <p:spPr>
          <a:xfrm>
            <a:off x="481428" y="2566469"/>
            <a:ext cx="3073200" cy="2396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5" name="Google Shape;275;g1160d69f42e_14_17"/>
          <p:cNvSpPr/>
          <p:nvPr/>
        </p:nvSpPr>
        <p:spPr>
          <a:xfrm>
            <a:off x="6085600" y="0"/>
            <a:ext cx="61065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160d69f42e_14_17"/>
          <p:cNvSpPr txBox="1"/>
          <p:nvPr>
            <p:ph idx="1" type="body"/>
          </p:nvPr>
        </p:nvSpPr>
        <p:spPr>
          <a:xfrm>
            <a:off x="8601695" y="2566467"/>
            <a:ext cx="3073200" cy="2396400"/>
          </a:xfrm>
          <a:prstGeom prst="rect">
            <a:avLst/>
          </a:prstGeom>
          <a:noFill/>
          <a:ln>
            <a:noFill/>
          </a:ln>
        </p:spPr>
        <p:txBody>
          <a:bodyPr anchorCtr="0" anchor="t" bIns="121900" lIns="121900" spcFirstLastPara="1" rIns="121900" wrap="square" tIns="121900">
            <a:noAutofit/>
          </a:bodyPr>
          <a:lstStyle>
            <a:lvl1pPr indent="-323850" lvl="0" marL="457200" algn="l">
              <a:lnSpc>
                <a:spcPct val="115000"/>
              </a:lnSpc>
              <a:spcBef>
                <a:spcPts val="0"/>
              </a:spcBef>
              <a:spcAft>
                <a:spcPts val="0"/>
              </a:spcAft>
              <a:buClr>
                <a:schemeClr val="dk1"/>
              </a:buClr>
              <a:buSzPts val="1500"/>
              <a:buChar char="●"/>
              <a:defRPr sz="1500">
                <a:solidFill>
                  <a:schemeClr val="dk1"/>
                </a:solidFill>
              </a:defRPr>
            </a:lvl1pPr>
            <a:lvl2pPr indent="-323850" lvl="1" marL="914400" algn="l">
              <a:lnSpc>
                <a:spcPct val="115000"/>
              </a:lnSpc>
              <a:spcBef>
                <a:spcPts val="2100"/>
              </a:spcBef>
              <a:spcAft>
                <a:spcPts val="0"/>
              </a:spcAft>
              <a:buClr>
                <a:schemeClr val="dk1"/>
              </a:buClr>
              <a:buSzPts val="1500"/>
              <a:buChar char="○"/>
              <a:defRPr>
                <a:solidFill>
                  <a:schemeClr val="dk1"/>
                </a:solidFill>
              </a:defRPr>
            </a:lvl2pPr>
            <a:lvl3pPr indent="-323850" lvl="2" marL="1371600" algn="l">
              <a:lnSpc>
                <a:spcPct val="115000"/>
              </a:lnSpc>
              <a:spcBef>
                <a:spcPts val="2100"/>
              </a:spcBef>
              <a:spcAft>
                <a:spcPts val="0"/>
              </a:spcAft>
              <a:buClr>
                <a:schemeClr val="dk1"/>
              </a:buClr>
              <a:buSzPts val="1500"/>
              <a:buChar char="■"/>
              <a:defRPr>
                <a:solidFill>
                  <a:schemeClr val="dk1"/>
                </a:solidFill>
              </a:defRPr>
            </a:lvl3pPr>
            <a:lvl4pPr indent="-323850" lvl="3" marL="1828800" algn="l">
              <a:lnSpc>
                <a:spcPct val="115000"/>
              </a:lnSpc>
              <a:spcBef>
                <a:spcPts val="2100"/>
              </a:spcBef>
              <a:spcAft>
                <a:spcPts val="0"/>
              </a:spcAft>
              <a:buClr>
                <a:schemeClr val="dk1"/>
              </a:buClr>
              <a:buSzPts val="1500"/>
              <a:buChar char="●"/>
              <a:defRPr>
                <a:solidFill>
                  <a:schemeClr val="dk1"/>
                </a:solidFill>
              </a:defRPr>
            </a:lvl4pPr>
            <a:lvl5pPr indent="-323850" lvl="4" marL="2286000" algn="l">
              <a:lnSpc>
                <a:spcPct val="115000"/>
              </a:lnSpc>
              <a:spcBef>
                <a:spcPts val="2100"/>
              </a:spcBef>
              <a:spcAft>
                <a:spcPts val="0"/>
              </a:spcAft>
              <a:buClr>
                <a:schemeClr val="dk1"/>
              </a:buClr>
              <a:buSzPts val="1500"/>
              <a:buChar char="○"/>
              <a:defRPr>
                <a:solidFill>
                  <a:schemeClr val="dk1"/>
                </a:solidFill>
              </a:defRPr>
            </a:lvl5pPr>
            <a:lvl6pPr indent="-323850" lvl="5" marL="2743200" algn="l">
              <a:lnSpc>
                <a:spcPct val="115000"/>
              </a:lnSpc>
              <a:spcBef>
                <a:spcPts val="2100"/>
              </a:spcBef>
              <a:spcAft>
                <a:spcPts val="0"/>
              </a:spcAft>
              <a:buClr>
                <a:schemeClr val="dk1"/>
              </a:buClr>
              <a:buSzPts val="1500"/>
              <a:buChar char="■"/>
              <a:defRPr>
                <a:solidFill>
                  <a:schemeClr val="dk1"/>
                </a:solidFill>
              </a:defRPr>
            </a:lvl6pPr>
            <a:lvl7pPr indent="-323850" lvl="6" marL="3200400" algn="l">
              <a:lnSpc>
                <a:spcPct val="115000"/>
              </a:lnSpc>
              <a:spcBef>
                <a:spcPts val="2100"/>
              </a:spcBef>
              <a:spcAft>
                <a:spcPts val="0"/>
              </a:spcAft>
              <a:buClr>
                <a:schemeClr val="dk1"/>
              </a:buClr>
              <a:buSzPts val="1500"/>
              <a:buChar char="●"/>
              <a:defRPr>
                <a:solidFill>
                  <a:schemeClr val="dk1"/>
                </a:solidFill>
              </a:defRPr>
            </a:lvl7pPr>
            <a:lvl8pPr indent="-323850" lvl="7" marL="3657600" algn="l">
              <a:lnSpc>
                <a:spcPct val="115000"/>
              </a:lnSpc>
              <a:spcBef>
                <a:spcPts val="2100"/>
              </a:spcBef>
              <a:spcAft>
                <a:spcPts val="0"/>
              </a:spcAft>
              <a:buClr>
                <a:schemeClr val="dk1"/>
              </a:buClr>
              <a:buSzPts val="1500"/>
              <a:buChar char="○"/>
              <a:defRPr>
                <a:solidFill>
                  <a:schemeClr val="dk1"/>
                </a:solidFill>
              </a:defRPr>
            </a:lvl8pPr>
            <a:lvl9pPr indent="-323850" lvl="8" marL="4114800" algn="l">
              <a:lnSpc>
                <a:spcPct val="115000"/>
              </a:lnSpc>
              <a:spcBef>
                <a:spcPts val="2100"/>
              </a:spcBef>
              <a:spcAft>
                <a:spcPts val="2100"/>
              </a:spcAft>
              <a:buClr>
                <a:schemeClr val="dk1"/>
              </a:buClr>
              <a:buSzPts val="1500"/>
              <a:buChar char="■"/>
              <a:defRPr>
                <a:solidFill>
                  <a:schemeClr val="dk1"/>
                </a:solidFill>
              </a:defRPr>
            </a:lvl9pPr>
          </a:lstStyle>
          <a:p/>
        </p:txBody>
      </p:sp>
      <p:sp>
        <p:nvSpPr>
          <p:cNvPr id="277" name="Google Shape;277;g1160d69f42e_14_17"/>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160d69f42e_14_17"/>
          <p:cNvSpPr/>
          <p:nvPr/>
        </p:nvSpPr>
        <p:spPr>
          <a:xfrm>
            <a:off x="282733" y="295668"/>
            <a:ext cx="292800" cy="25200"/>
          </a:xfrm>
          <a:prstGeom prst="rect">
            <a:avLst/>
          </a:prstGeom>
          <a:solidFill>
            <a:srgbClr val="55688B">
              <a:alpha val="3568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9" name="Google Shape;279;g1160d69f42e_14_17"/>
          <p:cNvSpPr/>
          <p:nvPr/>
        </p:nvSpPr>
        <p:spPr>
          <a:xfrm>
            <a:off x="282733" y="378966"/>
            <a:ext cx="292800" cy="25200"/>
          </a:xfrm>
          <a:prstGeom prst="rect">
            <a:avLst/>
          </a:prstGeom>
          <a:solidFill>
            <a:srgbClr val="55688B">
              <a:alpha val="3568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0" name="Google Shape;280;g1160d69f42e_14_17"/>
          <p:cNvSpPr/>
          <p:nvPr/>
        </p:nvSpPr>
        <p:spPr>
          <a:xfrm>
            <a:off x="282733" y="462265"/>
            <a:ext cx="292800" cy="25200"/>
          </a:xfrm>
          <a:prstGeom prst="rect">
            <a:avLst/>
          </a:prstGeom>
          <a:solidFill>
            <a:srgbClr val="55688B">
              <a:alpha val="35686"/>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81" name="Google Shape;281;g1160d69f42e_14_17"/>
          <p:cNvGrpSpPr/>
          <p:nvPr/>
        </p:nvGrpSpPr>
        <p:grpSpPr>
          <a:xfrm>
            <a:off x="0" y="507989"/>
            <a:ext cx="1383765" cy="1355017"/>
            <a:chOff x="0" y="381001"/>
            <a:chExt cx="1037850" cy="1016288"/>
          </a:xfrm>
        </p:grpSpPr>
        <p:sp>
          <p:nvSpPr>
            <p:cNvPr id="282" name="Google Shape;282;g1160d69f42e_14_1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160d69f42e_14_1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 name="Google Shape;284;g1160d69f42e_14_17"/>
          <p:cNvSpPr txBox="1"/>
          <p:nvPr>
            <p:ph idx="2" type="title"/>
          </p:nvPr>
        </p:nvSpPr>
        <p:spPr>
          <a:xfrm>
            <a:off x="1730000" y="612653"/>
            <a:ext cx="4007700" cy="6813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300"/>
              <a:buNone/>
              <a:defRPr sz="1300"/>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85" name="Google Shape;285;g1160d69f42e_14_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2" name="Shape 292"/>
        <p:cNvGrpSpPr/>
        <p:nvPr/>
      </p:nvGrpSpPr>
      <p:grpSpPr>
        <a:xfrm>
          <a:off x="0" y="0"/>
          <a:ext cx="0" cy="0"/>
          <a:chOff x="0" y="0"/>
          <a:chExt cx="0" cy="0"/>
        </a:xfrm>
      </p:grpSpPr>
      <p:sp>
        <p:nvSpPr>
          <p:cNvPr id="293" name="Google Shape;293;g1148c624ec5_0_164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4" name="Google Shape;294;g1148c624ec5_0_164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95" name="Google Shape;295;g1148c624ec5_0_16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96" name="Google Shape;296;g1148c624ec5_0_16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97" name="Google Shape;297;g1148c624ec5_0_16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8" name="Shape 298"/>
        <p:cNvGrpSpPr/>
        <p:nvPr/>
      </p:nvGrpSpPr>
      <p:grpSpPr>
        <a:xfrm>
          <a:off x="0" y="0"/>
          <a:ext cx="0" cy="0"/>
          <a:chOff x="0" y="0"/>
          <a:chExt cx="0" cy="0"/>
        </a:xfrm>
      </p:grpSpPr>
      <p:sp>
        <p:nvSpPr>
          <p:cNvPr id="299" name="Google Shape;299;g1148c624ec5_0_165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0" name="Google Shape;300;g1148c624ec5_0_165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1" name="Google Shape;301;g1148c624ec5_0_1654"/>
          <p:cNvSpPr txBox="1"/>
          <p:nvPr>
            <p:ph idx="12" type="sldNum"/>
          </p:nvPr>
        </p:nvSpPr>
        <p:spPr>
          <a:xfrm>
            <a:off x="11169353" y="6282531"/>
            <a:ext cx="645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1" i="0" sz="2000" u="none" cap="none" strike="noStrike">
                <a:solidFill>
                  <a:schemeClr val="dk1"/>
                </a:solidFill>
                <a:latin typeface="Calibri"/>
                <a:ea typeface="Calibri"/>
                <a:cs typeface="Calibri"/>
                <a:sym typeface="Calibri"/>
              </a:defRPr>
            </a:lvl1pPr>
            <a:lvl2pPr indent="0" lvl="1" marL="0" rtl="0" algn="r">
              <a:spcBef>
                <a:spcPts val="0"/>
              </a:spcBef>
              <a:buNone/>
              <a:defRPr b="1" i="0" sz="2000" u="none" cap="none" strike="noStrike">
                <a:solidFill>
                  <a:schemeClr val="dk1"/>
                </a:solidFill>
                <a:latin typeface="Calibri"/>
                <a:ea typeface="Calibri"/>
                <a:cs typeface="Calibri"/>
                <a:sym typeface="Calibri"/>
              </a:defRPr>
            </a:lvl2pPr>
            <a:lvl3pPr indent="0" lvl="2" marL="0" rtl="0" algn="r">
              <a:spcBef>
                <a:spcPts val="0"/>
              </a:spcBef>
              <a:buNone/>
              <a:defRPr b="1" i="0" sz="2000" u="none" cap="none" strike="noStrike">
                <a:solidFill>
                  <a:schemeClr val="dk1"/>
                </a:solidFill>
                <a:latin typeface="Calibri"/>
                <a:ea typeface="Calibri"/>
                <a:cs typeface="Calibri"/>
                <a:sym typeface="Calibri"/>
              </a:defRPr>
            </a:lvl3pPr>
            <a:lvl4pPr indent="0" lvl="3" marL="0" rtl="0" algn="r">
              <a:spcBef>
                <a:spcPts val="0"/>
              </a:spcBef>
              <a:buNone/>
              <a:defRPr b="1" i="0" sz="2000" u="none" cap="none" strike="noStrike">
                <a:solidFill>
                  <a:schemeClr val="dk1"/>
                </a:solidFill>
                <a:latin typeface="Calibri"/>
                <a:ea typeface="Calibri"/>
                <a:cs typeface="Calibri"/>
                <a:sym typeface="Calibri"/>
              </a:defRPr>
            </a:lvl4pPr>
            <a:lvl5pPr indent="0" lvl="4" marL="0" rtl="0" algn="r">
              <a:spcBef>
                <a:spcPts val="0"/>
              </a:spcBef>
              <a:buNone/>
              <a:defRPr b="1" i="0" sz="2000" u="none" cap="none" strike="noStrike">
                <a:solidFill>
                  <a:schemeClr val="dk1"/>
                </a:solidFill>
                <a:latin typeface="Calibri"/>
                <a:ea typeface="Calibri"/>
                <a:cs typeface="Calibri"/>
                <a:sym typeface="Calibri"/>
              </a:defRPr>
            </a:lvl5pPr>
            <a:lvl6pPr indent="0" lvl="5" marL="0" rtl="0" algn="r">
              <a:spcBef>
                <a:spcPts val="0"/>
              </a:spcBef>
              <a:buNone/>
              <a:defRPr b="1" i="0" sz="2000" u="none" cap="none" strike="noStrike">
                <a:solidFill>
                  <a:schemeClr val="dk1"/>
                </a:solidFill>
                <a:latin typeface="Calibri"/>
                <a:ea typeface="Calibri"/>
                <a:cs typeface="Calibri"/>
                <a:sym typeface="Calibri"/>
              </a:defRPr>
            </a:lvl6pPr>
            <a:lvl7pPr indent="0" lvl="6" marL="0" rtl="0" algn="r">
              <a:spcBef>
                <a:spcPts val="0"/>
              </a:spcBef>
              <a:buNone/>
              <a:defRPr b="1" i="0" sz="2000" u="none" cap="none" strike="noStrike">
                <a:solidFill>
                  <a:schemeClr val="dk1"/>
                </a:solidFill>
                <a:latin typeface="Calibri"/>
                <a:ea typeface="Calibri"/>
                <a:cs typeface="Calibri"/>
                <a:sym typeface="Calibri"/>
              </a:defRPr>
            </a:lvl7pPr>
            <a:lvl8pPr indent="0" lvl="7" marL="0" rtl="0" algn="r">
              <a:spcBef>
                <a:spcPts val="0"/>
              </a:spcBef>
              <a:buNone/>
              <a:defRPr b="1" i="0" sz="2000" u="none" cap="none" strike="noStrike">
                <a:solidFill>
                  <a:schemeClr val="dk1"/>
                </a:solidFill>
                <a:latin typeface="Calibri"/>
                <a:ea typeface="Calibri"/>
                <a:cs typeface="Calibri"/>
                <a:sym typeface="Calibri"/>
              </a:defRPr>
            </a:lvl8pPr>
            <a:lvl9pPr indent="0" lvl="8" marL="0" rtl="0" algn="r">
              <a:spcBef>
                <a:spcPts val="0"/>
              </a:spcBef>
              <a:buNone/>
              <a:defRPr b="1" i="0" sz="2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02" name="Google Shape;302;g1148c624ec5_0_1654"/>
          <p:cNvCxnSpPr/>
          <p:nvPr/>
        </p:nvCxnSpPr>
        <p:spPr>
          <a:xfrm>
            <a:off x="11870041" y="6379926"/>
            <a:ext cx="0" cy="170400"/>
          </a:xfrm>
          <a:prstGeom prst="straightConnector1">
            <a:avLst/>
          </a:prstGeom>
          <a:noFill/>
          <a:ln cap="flat" cmpd="sng" w="9525">
            <a:solidFill>
              <a:schemeClr val="accent4"/>
            </a:solidFill>
            <a:prstDash val="solid"/>
            <a:miter lim="800000"/>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3" name="Shape 303"/>
        <p:cNvGrpSpPr/>
        <p:nvPr/>
      </p:nvGrpSpPr>
      <p:grpSpPr>
        <a:xfrm>
          <a:off x="0" y="0"/>
          <a:ext cx="0" cy="0"/>
          <a:chOff x="0" y="0"/>
          <a:chExt cx="0" cy="0"/>
        </a:xfrm>
      </p:grpSpPr>
      <p:sp>
        <p:nvSpPr>
          <p:cNvPr id="304" name="Google Shape;304;g1148c624ec5_0_165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5" name="Google Shape;305;g1148c624ec5_0_1659"/>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900"/>
              <a:buNone/>
              <a:defRPr sz="19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06" name="Google Shape;306;g1148c624ec5_0_16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7" name="Google Shape;307;g1148c624ec5_0_16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8" name="Google Shape;308;g1148c624ec5_0_16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9" name="Shape 309"/>
        <p:cNvGrpSpPr/>
        <p:nvPr/>
      </p:nvGrpSpPr>
      <p:grpSpPr>
        <a:xfrm>
          <a:off x="0" y="0"/>
          <a:ext cx="0" cy="0"/>
          <a:chOff x="0" y="0"/>
          <a:chExt cx="0" cy="0"/>
        </a:xfrm>
      </p:grpSpPr>
      <p:sp>
        <p:nvSpPr>
          <p:cNvPr id="310" name="Google Shape;310;g1148c624ec5_0_16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1" name="Google Shape;311;g1148c624ec5_0_166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12" name="Google Shape;312;g1148c624ec5_0_166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13" name="Google Shape;313;g1148c624ec5_0_16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14" name="Google Shape;314;g1148c624ec5_0_16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15" name="Google Shape;315;g1148c624ec5_0_16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6" name="Shape 316"/>
        <p:cNvGrpSpPr/>
        <p:nvPr/>
      </p:nvGrpSpPr>
      <p:grpSpPr>
        <a:xfrm>
          <a:off x="0" y="0"/>
          <a:ext cx="0" cy="0"/>
          <a:chOff x="0" y="0"/>
          <a:chExt cx="0" cy="0"/>
        </a:xfrm>
      </p:grpSpPr>
      <p:sp>
        <p:nvSpPr>
          <p:cNvPr id="317" name="Google Shape;317;g1148c624ec5_0_167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8" name="Google Shape;318;g1148c624ec5_0_1672"/>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19" name="Google Shape;319;g1148c624ec5_0_1672"/>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20" name="Google Shape;320;g1148c624ec5_0_1672"/>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321" name="Google Shape;321;g1148c624ec5_0_1672"/>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22" name="Google Shape;322;g1148c624ec5_0_167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23" name="Google Shape;323;g1148c624ec5_0_167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24" name="Google Shape;324;g1148c624ec5_0_167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6" name="Shape 36"/>
        <p:cNvGrpSpPr/>
        <p:nvPr/>
      </p:nvGrpSpPr>
      <p:grpSpPr>
        <a:xfrm>
          <a:off x="0" y="0"/>
          <a:ext cx="0" cy="0"/>
          <a:chOff x="0" y="0"/>
          <a:chExt cx="0" cy="0"/>
        </a:xfrm>
      </p:grpSpPr>
      <p:sp>
        <p:nvSpPr>
          <p:cNvPr id="37" name="Google Shape;37;p16"/>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8" name="Google Shape;38;p16"/>
          <p:cNvCxnSpPr/>
          <p:nvPr/>
        </p:nvCxnSpPr>
        <p:spPr>
          <a:xfrm rot="10800000">
            <a:off x="-9247" y="3633967"/>
            <a:ext cx="1912619" cy="1572989"/>
          </a:xfrm>
          <a:prstGeom prst="straightConnector1">
            <a:avLst/>
          </a:prstGeom>
          <a:noFill/>
          <a:ln cap="flat" cmpd="sng" w="9525">
            <a:solidFill>
              <a:schemeClr val="accent2"/>
            </a:solidFill>
            <a:prstDash val="solid"/>
            <a:miter lim="800000"/>
            <a:headEnd len="sm" w="sm" type="none"/>
            <a:tailEnd len="sm" w="sm" type="none"/>
          </a:ln>
        </p:spPr>
      </p:cxnSp>
      <p:grpSp>
        <p:nvGrpSpPr>
          <p:cNvPr id="39" name="Google Shape;39;p16"/>
          <p:cNvGrpSpPr/>
          <p:nvPr/>
        </p:nvGrpSpPr>
        <p:grpSpPr>
          <a:xfrm flipH="1">
            <a:off x="7561328" y="0"/>
            <a:ext cx="4763978" cy="3541007"/>
            <a:chOff x="-124265" y="-2"/>
            <a:chExt cx="4763978" cy="3367272"/>
          </a:xfrm>
        </p:grpSpPr>
        <p:sp>
          <p:nvSpPr>
            <p:cNvPr id="40" name="Google Shape;40;p16"/>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41" name="Google Shape;41;p16"/>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42" name="Google Shape;42;p16"/>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3" name="Google Shape;43;p16"/>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400" u="none" cap="none" strike="noStrike">
                <a:solidFill>
                  <a:schemeClr val="lt1"/>
                </a:solidFill>
                <a:latin typeface="Arial Black"/>
                <a:ea typeface="Arial Black"/>
                <a:cs typeface="Arial Black"/>
                <a:sym typeface="Arial Black"/>
              </a:rPr>
              <a:t>FR</a:t>
            </a:r>
            <a:endParaRPr/>
          </a:p>
        </p:txBody>
      </p:sp>
      <p:sp>
        <p:nvSpPr>
          <p:cNvPr id="44" name="Google Shape;44;p16"/>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16"/>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16"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6"/>
          <p:cNvSpPr txBox="1"/>
          <p:nvPr>
            <p:ph idx="1" type="body"/>
          </p:nvPr>
        </p:nvSpPr>
        <p:spPr>
          <a:xfrm>
            <a:off x="518678" y="1671924"/>
            <a:ext cx="10835122" cy="4505039"/>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5" name="Shape 325"/>
        <p:cNvGrpSpPr/>
        <p:nvPr/>
      </p:nvGrpSpPr>
      <p:grpSpPr>
        <a:xfrm>
          <a:off x="0" y="0"/>
          <a:ext cx="0" cy="0"/>
          <a:chOff x="0" y="0"/>
          <a:chExt cx="0" cy="0"/>
        </a:xfrm>
      </p:grpSpPr>
      <p:sp>
        <p:nvSpPr>
          <p:cNvPr id="326" name="Google Shape;326;g1148c624ec5_0_168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7" name="Google Shape;327;g1148c624ec5_0_168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28" name="Google Shape;328;g1148c624ec5_0_168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29" name="Google Shape;329;g1148c624ec5_0_168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0" name="Shape 330"/>
        <p:cNvGrpSpPr/>
        <p:nvPr/>
      </p:nvGrpSpPr>
      <p:grpSpPr>
        <a:xfrm>
          <a:off x="0" y="0"/>
          <a:ext cx="0" cy="0"/>
          <a:chOff x="0" y="0"/>
          <a:chExt cx="0" cy="0"/>
        </a:xfrm>
      </p:grpSpPr>
      <p:sp>
        <p:nvSpPr>
          <p:cNvPr id="331" name="Google Shape;331;g1148c624ec5_0_16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32" name="Google Shape;332;g1148c624ec5_0_16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33" name="Google Shape;333;g1148c624ec5_0_16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4" name="Shape 334"/>
        <p:cNvGrpSpPr/>
        <p:nvPr/>
      </p:nvGrpSpPr>
      <p:grpSpPr>
        <a:xfrm>
          <a:off x="0" y="0"/>
          <a:ext cx="0" cy="0"/>
          <a:chOff x="0" y="0"/>
          <a:chExt cx="0" cy="0"/>
        </a:xfrm>
      </p:grpSpPr>
      <p:sp>
        <p:nvSpPr>
          <p:cNvPr id="335" name="Google Shape;335;g1148c624ec5_0_1690"/>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36" name="Google Shape;336;g1148c624ec5_0_1690"/>
          <p:cNvSpPr txBox="1"/>
          <p:nvPr>
            <p:ph idx="1" type="body"/>
          </p:nvPr>
        </p:nvSpPr>
        <p:spPr>
          <a:xfrm>
            <a:off x="5183188" y="987425"/>
            <a:ext cx="61725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1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337" name="Google Shape;337;g1148c624ec5_0_1690"/>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338" name="Google Shape;338;g1148c624ec5_0_169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39" name="Google Shape;339;g1148c624ec5_0_169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40" name="Google Shape;340;g1148c624ec5_0_16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1" name="Shape 341"/>
        <p:cNvGrpSpPr/>
        <p:nvPr/>
      </p:nvGrpSpPr>
      <p:grpSpPr>
        <a:xfrm>
          <a:off x="0" y="0"/>
          <a:ext cx="0" cy="0"/>
          <a:chOff x="0" y="0"/>
          <a:chExt cx="0" cy="0"/>
        </a:xfrm>
      </p:grpSpPr>
      <p:sp>
        <p:nvSpPr>
          <p:cNvPr id="342" name="Google Shape;342;g1148c624ec5_0_1697"/>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3" name="Google Shape;343;g1148c624ec5_0_1697"/>
          <p:cNvSpPr/>
          <p:nvPr>
            <p:ph idx="2" type="pic"/>
          </p:nvPr>
        </p:nvSpPr>
        <p:spPr>
          <a:xfrm>
            <a:off x="5183188" y="987425"/>
            <a:ext cx="6172500" cy="4873500"/>
          </a:xfrm>
          <a:prstGeom prst="rect">
            <a:avLst/>
          </a:prstGeom>
          <a:noFill/>
          <a:ln>
            <a:noFill/>
          </a:ln>
        </p:spPr>
      </p:sp>
      <p:sp>
        <p:nvSpPr>
          <p:cNvPr id="344" name="Google Shape;344;g1148c624ec5_0_1697"/>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345" name="Google Shape;345;g1148c624ec5_0_16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46" name="Google Shape;346;g1148c624ec5_0_16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47" name="Google Shape;347;g1148c624ec5_0_16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8" name="Shape 348"/>
        <p:cNvGrpSpPr/>
        <p:nvPr/>
      </p:nvGrpSpPr>
      <p:grpSpPr>
        <a:xfrm>
          <a:off x="0" y="0"/>
          <a:ext cx="0" cy="0"/>
          <a:chOff x="0" y="0"/>
          <a:chExt cx="0" cy="0"/>
        </a:xfrm>
      </p:grpSpPr>
      <p:sp>
        <p:nvSpPr>
          <p:cNvPr id="349" name="Google Shape;349;g1148c624ec5_0_17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50" name="Google Shape;350;g1148c624ec5_0_170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1" name="Google Shape;351;g1148c624ec5_0_170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52" name="Google Shape;352;g1148c624ec5_0_170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53" name="Google Shape;353;g1148c624ec5_0_17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4" name="Shape 354"/>
        <p:cNvGrpSpPr/>
        <p:nvPr/>
      </p:nvGrpSpPr>
      <p:grpSpPr>
        <a:xfrm>
          <a:off x="0" y="0"/>
          <a:ext cx="0" cy="0"/>
          <a:chOff x="0" y="0"/>
          <a:chExt cx="0" cy="0"/>
        </a:xfrm>
      </p:grpSpPr>
      <p:sp>
        <p:nvSpPr>
          <p:cNvPr id="355" name="Google Shape;355;g1148c624ec5_0_171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56" name="Google Shape;356;g1148c624ec5_0_171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7" name="Google Shape;357;g1148c624ec5_0_17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58" name="Google Shape;358;g1148c624ec5_0_17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59" name="Google Shape;359;g1148c624ec5_0_17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4" name="Shape 364"/>
        <p:cNvGrpSpPr/>
        <p:nvPr/>
      </p:nvGrpSpPr>
      <p:grpSpPr>
        <a:xfrm>
          <a:off x="0" y="0"/>
          <a:ext cx="0" cy="0"/>
          <a:chOff x="0" y="0"/>
          <a:chExt cx="0" cy="0"/>
        </a:xfrm>
      </p:grpSpPr>
      <p:pic>
        <p:nvPicPr>
          <p:cNvPr descr="offset_comp_406605.jpg" id="365" name="Google Shape;365;g1148c624ec5_0_2773"/>
          <p:cNvPicPr preferRelativeResize="0"/>
          <p:nvPr/>
        </p:nvPicPr>
        <p:blipFill rotWithShape="1">
          <a:blip r:embed="rId2">
            <a:alphaModFix amt="66000"/>
          </a:blip>
          <a:srcRect b="39565" l="20991" r="40112" t="2690"/>
          <a:stretch/>
        </p:blipFill>
        <p:spPr>
          <a:xfrm>
            <a:off x="0" y="0"/>
            <a:ext cx="6877200" cy="6858000"/>
          </a:xfrm>
          <a:prstGeom prst="rtTriangle">
            <a:avLst/>
          </a:prstGeom>
          <a:noFill/>
          <a:ln>
            <a:noFill/>
          </a:ln>
        </p:spPr>
      </p:pic>
      <p:pic>
        <p:nvPicPr>
          <p:cNvPr descr="offset_comp_342327_edtied.jpg" id="366" name="Google Shape;366;g1148c624ec5_0_2773"/>
          <p:cNvPicPr preferRelativeResize="0"/>
          <p:nvPr/>
        </p:nvPicPr>
        <p:blipFill rotWithShape="1">
          <a:blip r:embed="rId3">
            <a:alphaModFix amt="31000"/>
          </a:blip>
          <a:srcRect b="11297" l="14009" r="43289" t="35833"/>
          <a:stretch/>
        </p:blipFill>
        <p:spPr>
          <a:xfrm rot="10800000">
            <a:off x="9302400" y="67"/>
            <a:ext cx="2889600" cy="2683500"/>
          </a:xfrm>
          <a:prstGeom prst="rtTriangle">
            <a:avLst/>
          </a:prstGeom>
          <a:noFill/>
          <a:ln>
            <a:noFill/>
          </a:ln>
        </p:spPr>
      </p:pic>
      <p:sp>
        <p:nvSpPr>
          <p:cNvPr id="367" name="Google Shape;367;g1148c624ec5_0_2773"/>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368" name="Google Shape;368;g1148c624ec5_0_2773"/>
          <p:cNvSpPr txBox="1"/>
          <p:nvPr>
            <p:ph idx="1" type="subTitle"/>
          </p:nvPr>
        </p:nvSpPr>
        <p:spPr>
          <a:xfrm>
            <a:off x="6778600" y="5233233"/>
            <a:ext cx="4627500" cy="674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369" name="Google Shape;369;g1148c624ec5_0_27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g1148c624ec5_0_2773"/>
          <p:cNvSpPr/>
          <p:nvPr/>
        </p:nvSpPr>
        <p:spPr>
          <a:xfrm rot="-5400000">
            <a:off x="7845" y="-6498"/>
            <a:ext cx="3055200" cy="30669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g1148c624ec5_0_2773"/>
          <p:cNvSpPr/>
          <p:nvPr/>
        </p:nvSpPr>
        <p:spPr>
          <a:xfrm flipH="1">
            <a:off x="870328" y="769024"/>
            <a:ext cx="3066900" cy="30552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2" name="Shape 372"/>
        <p:cNvGrpSpPr/>
        <p:nvPr/>
      </p:nvGrpSpPr>
      <p:grpSpPr>
        <a:xfrm>
          <a:off x="0" y="0"/>
          <a:ext cx="0" cy="0"/>
          <a:chOff x="0" y="0"/>
          <a:chExt cx="0" cy="0"/>
        </a:xfrm>
      </p:grpSpPr>
      <p:grpSp>
        <p:nvGrpSpPr>
          <p:cNvPr id="373" name="Google Shape;373;g1148c624ec5_0_2781"/>
          <p:cNvGrpSpPr/>
          <p:nvPr/>
        </p:nvGrpSpPr>
        <p:grpSpPr>
          <a:xfrm>
            <a:off x="5875053" y="0"/>
            <a:ext cx="6316642" cy="6857248"/>
            <a:chOff x="4406400" y="0"/>
            <a:chExt cx="4737600" cy="5143065"/>
          </a:xfrm>
        </p:grpSpPr>
        <p:sp>
          <p:nvSpPr>
            <p:cNvPr id="374" name="Google Shape;374;g1148c624ec5_0_278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g1148c624ec5_0_278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g1148c624ec5_0_278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g1148c624ec5_0_278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g1148c624ec5_0_278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g1148c624ec5_0_278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g1148c624ec5_0_278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g1148c624ec5_0_278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g1148c624ec5_0_278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g1148c624ec5_0_278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g1148c624ec5_0_278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g1148c624ec5_0_278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g1148c624ec5_0_278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g1148c624ec5_0_278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g1148c624ec5_0_278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g1148c624ec5_0_278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g1148c624ec5_0_278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g1148c624ec5_0_278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2" name="Google Shape;392;g1148c624ec5_0_2781"/>
          <p:cNvSpPr txBox="1"/>
          <p:nvPr>
            <p:ph type="title"/>
          </p:nvPr>
        </p:nvSpPr>
        <p:spPr>
          <a:xfrm>
            <a:off x="1098467" y="2737333"/>
            <a:ext cx="6116100" cy="1531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93" name="Google Shape;393;g1148c624ec5_0_27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g1148c624ec5_0_2781">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g1148c624ec5_0_2781">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96" name="Google Shape;396;g1148c624ec5_0_2781">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97" name="Google Shape;397;g1148c624ec5_0_2781">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398" name="Shape 398"/>
        <p:cNvGrpSpPr/>
        <p:nvPr/>
      </p:nvGrpSpPr>
      <p:grpSpPr>
        <a:xfrm>
          <a:off x="0" y="0"/>
          <a:ext cx="0" cy="0"/>
          <a:chOff x="0" y="0"/>
          <a:chExt cx="0" cy="0"/>
        </a:xfrm>
      </p:grpSpPr>
      <p:grpSp>
        <p:nvGrpSpPr>
          <p:cNvPr id="399" name="Google Shape;399;g1148c624ec5_0_2807"/>
          <p:cNvGrpSpPr/>
          <p:nvPr/>
        </p:nvGrpSpPr>
        <p:grpSpPr>
          <a:xfrm>
            <a:off x="5875053" y="0"/>
            <a:ext cx="6316642" cy="6857248"/>
            <a:chOff x="4406400" y="0"/>
            <a:chExt cx="4737600" cy="5143065"/>
          </a:xfrm>
        </p:grpSpPr>
        <p:sp>
          <p:nvSpPr>
            <p:cNvPr id="400" name="Google Shape;400;g1148c624ec5_0_28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g1148c624ec5_0_280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g1148c624ec5_0_280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g1148c624ec5_0_280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g1148c624ec5_0_280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g1148c624ec5_0_280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g1148c624ec5_0_280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g1148c624ec5_0_2807"/>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1148c624ec5_0_280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g1148c624ec5_0_280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g1148c624ec5_0_280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g1148c624ec5_0_280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1148c624ec5_0_280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g1148c624ec5_0_280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1148c624ec5_0_280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g1148c624ec5_0_280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1148c624ec5_0_280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g1148c624ec5_0_280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18" name="Google Shape;418;g1148c624ec5_0_28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19" name="Google Shape;419;g1148c624ec5_0_2807"/>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g1148c624ec5_0_2829">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2" name="Google Shape;422;g1148c624ec5_0_2829">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23" name="Google Shape;423;g1148c624ec5_0_2829">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24" name="Google Shape;424;g1148c624ec5_0_2829">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25" name="Google Shape;425;g1148c624ec5_0_2829"/>
          <p:cNvGrpSpPr/>
          <p:nvPr/>
        </p:nvGrpSpPr>
        <p:grpSpPr>
          <a:xfrm>
            <a:off x="0" y="507989"/>
            <a:ext cx="1383765" cy="1355016"/>
            <a:chOff x="0" y="381001"/>
            <a:chExt cx="1037850" cy="1016287"/>
          </a:xfrm>
        </p:grpSpPr>
        <p:sp>
          <p:nvSpPr>
            <p:cNvPr id="426" name="Google Shape;426;g1148c624ec5_0_282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g1148c624ec5_0_282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28" name="Google Shape;428;g1148c624ec5_0_2829"/>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29" name="Google Shape;429;g1148c624ec5_0_2829"/>
          <p:cNvSpPr txBox="1"/>
          <p:nvPr>
            <p:ph idx="1" type="body"/>
          </p:nvPr>
        </p:nvSpPr>
        <p:spPr>
          <a:xfrm>
            <a:off x="1730000" y="2090067"/>
            <a:ext cx="93852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430" name="Google Shape;430;g1148c624ec5_0_28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p:cSld name="Large Photo">
    <p:spTree>
      <p:nvGrpSpPr>
        <p:cNvPr id="49" name="Shape 49"/>
        <p:cNvGrpSpPr/>
        <p:nvPr/>
      </p:nvGrpSpPr>
      <p:grpSpPr>
        <a:xfrm>
          <a:off x="0" y="0"/>
          <a:ext cx="0" cy="0"/>
          <a:chOff x="0" y="0"/>
          <a:chExt cx="0" cy="0"/>
        </a:xfrm>
      </p:grpSpPr>
      <p:sp>
        <p:nvSpPr>
          <p:cNvPr id="50" name="Google Shape;50;p17"/>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17"/>
          <p:cNvSpPr/>
          <p:nvPr/>
        </p:nvSpPr>
        <p:spPr>
          <a:xfrm flipH="1" rot="10800000">
            <a:off x="0" y="-5"/>
            <a:ext cx="11747500" cy="6299203"/>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17" title="Image"/>
          <p:cNvSpPr/>
          <p:nvPr>
            <p:ph idx="2" type="pic"/>
          </p:nvPr>
        </p:nvSpPr>
        <p:spPr>
          <a:xfrm>
            <a:off x="359229" y="326570"/>
            <a:ext cx="11473542" cy="6204859"/>
          </a:xfrm>
          <a:prstGeom prst="rect">
            <a:avLst/>
          </a:prstGeom>
          <a:solidFill>
            <a:srgbClr val="D8D8D8"/>
          </a:solidFill>
          <a:ln>
            <a:noFill/>
          </a:ln>
        </p:spPr>
      </p:sp>
      <p:cxnSp>
        <p:nvCxnSpPr>
          <p:cNvPr id="53" name="Google Shape;53;p17"/>
          <p:cNvCxnSpPr/>
          <p:nvPr/>
        </p:nvCxnSpPr>
        <p:spPr>
          <a:xfrm flipH="1" rot="10800000">
            <a:off x="0" y="5344886"/>
            <a:ext cx="2362200" cy="1240972"/>
          </a:xfrm>
          <a:prstGeom prst="straightConnector1">
            <a:avLst/>
          </a:prstGeom>
          <a:noFill/>
          <a:ln cap="flat" cmpd="sng" w="9525">
            <a:solidFill>
              <a:srgbClr val="7F7F7F"/>
            </a:solidFill>
            <a:prstDash val="solid"/>
            <a:miter lim="800000"/>
            <a:headEnd len="sm" w="sm" type="none"/>
            <a:tailEnd len="sm" w="sm" type="none"/>
          </a:ln>
        </p:spPr>
      </p:cxnSp>
      <p:sp>
        <p:nvSpPr>
          <p:cNvPr id="54" name="Google Shape;54;p17" title="Title "/>
          <p:cNvSpPr txBox="1"/>
          <p:nvPr>
            <p:ph type="title"/>
          </p:nvPr>
        </p:nvSpPr>
        <p:spPr>
          <a:xfrm>
            <a:off x="359229" y="558802"/>
            <a:ext cx="8333222" cy="939798"/>
          </a:xfrm>
          <a:prstGeom prst="rect">
            <a:avLst/>
          </a:prstGeom>
          <a:solidFill>
            <a:schemeClr val="lt1">
              <a:alpha val="89803"/>
            </a:schemeClr>
          </a:solidFill>
          <a:ln>
            <a:noFill/>
          </a:ln>
        </p:spPr>
        <p:txBody>
          <a:bodyPr anchorCtr="0" anchor="ctr" bIns="0" lIns="288000" spcFirstLastPara="1" rIns="91425" wrap="square" tIns="45700">
            <a:normAutofit/>
          </a:bodyPr>
          <a:lstStyle>
            <a:lvl1pPr lvl="0" algn="l">
              <a:lnSpc>
                <a:spcPct val="90000"/>
              </a:lnSpc>
              <a:spcBef>
                <a:spcPts val="0"/>
              </a:spcBef>
              <a:spcAft>
                <a:spcPts val="0"/>
              </a:spcAft>
              <a:buClr>
                <a:schemeClr val="dk1"/>
              </a:buClr>
              <a:buSzPts val="3600"/>
              <a:buFont typeface="Calibri"/>
              <a:buNone/>
              <a:defRPr b="1"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431" name="Shape 431"/>
        <p:cNvGrpSpPr/>
        <p:nvPr/>
      </p:nvGrpSpPr>
      <p:grpSpPr>
        <a:xfrm>
          <a:off x="0" y="0"/>
          <a:ext cx="0" cy="0"/>
          <a:chOff x="0" y="0"/>
          <a:chExt cx="0" cy="0"/>
        </a:xfrm>
      </p:grpSpPr>
      <p:sp>
        <p:nvSpPr>
          <p:cNvPr id="432" name="Google Shape;432;g1148c624ec5_0_2840"/>
          <p:cNvSpPr txBox="1"/>
          <p:nvPr>
            <p:ph type="title"/>
          </p:nvPr>
        </p:nvSpPr>
        <p:spPr>
          <a:xfrm>
            <a:off x="481428" y="2566469"/>
            <a:ext cx="3073200" cy="2396400"/>
          </a:xfrm>
          <a:prstGeom prst="rect">
            <a:avLst/>
          </a:prstGeom>
        </p:spPr>
        <p:txBody>
          <a:bodyPr anchorCtr="0" anchor="t" bIns="121900" lIns="121900" spcFirstLastPara="1" rIns="121900" wrap="square" tIns="12190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3" name="Google Shape;433;g1148c624ec5_0_2840"/>
          <p:cNvSpPr/>
          <p:nvPr/>
        </p:nvSpPr>
        <p:spPr>
          <a:xfrm>
            <a:off x="6085600" y="0"/>
            <a:ext cx="61065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g1148c624ec5_0_2840"/>
          <p:cNvSpPr txBox="1"/>
          <p:nvPr>
            <p:ph idx="1" type="body"/>
          </p:nvPr>
        </p:nvSpPr>
        <p:spPr>
          <a:xfrm>
            <a:off x="8601695" y="2566467"/>
            <a:ext cx="3073200" cy="2396400"/>
          </a:xfrm>
          <a:prstGeom prst="rect">
            <a:avLst/>
          </a:prstGeom>
        </p:spPr>
        <p:txBody>
          <a:bodyPr anchorCtr="0" anchor="t" bIns="121900" lIns="121900" spcFirstLastPara="1" rIns="121900" wrap="square" tIns="121900">
            <a:noAutofit/>
          </a:bodyPr>
          <a:lstStyle>
            <a:lvl1pPr indent="-323850" lvl="0" marL="457200" rtl="0">
              <a:spcBef>
                <a:spcPts val="0"/>
              </a:spcBef>
              <a:spcAft>
                <a:spcPts val="0"/>
              </a:spcAft>
              <a:buClr>
                <a:schemeClr val="dk1"/>
              </a:buClr>
              <a:buSzPts val="1500"/>
              <a:buChar char="●"/>
              <a:defRPr sz="1500">
                <a:solidFill>
                  <a:schemeClr val="dk1"/>
                </a:solidFill>
              </a:defRPr>
            </a:lvl1pPr>
            <a:lvl2pPr indent="-323850" lvl="1" marL="914400" rtl="0">
              <a:spcBef>
                <a:spcPts val="2100"/>
              </a:spcBef>
              <a:spcAft>
                <a:spcPts val="0"/>
              </a:spcAft>
              <a:buClr>
                <a:schemeClr val="dk1"/>
              </a:buClr>
              <a:buSzPts val="1500"/>
              <a:buChar char="○"/>
              <a:defRPr>
                <a:solidFill>
                  <a:schemeClr val="dk1"/>
                </a:solidFill>
              </a:defRPr>
            </a:lvl2pPr>
            <a:lvl3pPr indent="-323850" lvl="2" marL="1371600" rtl="0">
              <a:spcBef>
                <a:spcPts val="2100"/>
              </a:spcBef>
              <a:spcAft>
                <a:spcPts val="0"/>
              </a:spcAft>
              <a:buClr>
                <a:schemeClr val="dk1"/>
              </a:buClr>
              <a:buSzPts val="1500"/>
              <a:buChar char="■"/>
              <a:defRPr>
                <a:solidFill>
                  <a:schemeClr val="dk1"/>
                </a:solidFill>
              </a:defRPr>
            </a:lvl3pPr>
            <a:lvl4pPr indent="-323850" lvl="3" marL="1828800" rtl="0">
              <a:spcBef>
                <a:spcPts val="2100"/>
              </a:spcBef>
              <a:spcAft>
                <a:spcPts val="0"/>
              </a:spcAft>
              <a:buClr>
                <a:schemeClr val="dk1"/>
              </a:buClr>
              <a:buSzPts val="1500"/>
              <a:buChar char="●"/>
              <a:defRPr>
                <a:solidFill>
                  <a:schemeClr val="dk1"/>
                </a:solidFill>
              </a:defRPr>
            </a:lvl4pPr>
            <a:lvl5pPr indent="-323850" lvl="4" marL="2286000" rtl="0">
              <a:spcBef>
                <a:spcPts val="2100"/>
              </a:spcBef>
              <a:spcAft>
                <a:spcPts val="0"/>
              </a:spcAft>
              <a:buClr>
                <a:schemeClr val="dk1"/>
              </a:buClr>
              <a:buSzPts val="1500"/>
              <a:buChar char="○"/>
              <a:defRPr>
                <a:solidFill>
                  <a:schemeClr val="dk1"/>
                </a:solidFill>
              </a:defRPr>
            </a:lvl5pPr>
            <a:lvl6pPr indent="-323850" lvl="5" marL="2743200" rtl="0">
              <a:spcBef>
                <a:spcPts val="2100"/>
              </a:spcBef>
              <a:spcAft>
                <a:spcPts val="0"/>
              </a:spcAft>
              <a:buClr>
                <a:schemeClr val="dk1"/>
              </a:buClr>
              <a:buSzPts val="1500"/>
              <a:buChar char="■"/>
              <a:defRPr>
                <a:solidFill>
                  <a:schemeClr val="dk1"/>
                </a:solidFill>
              </a:defRPr>
            </a:lvl6pPr>
            <a:lvl7pPr indent="-323850" lvl="6" marL="3200400" rtl="0">
              <a:spcBef>
                <a:spcPts val="2100"/>
              </a:spcBef>
              <a:spcAft>
                <a:spcPts val="0"/>
              </a:spcAft>
              <a:buClr>
                <a:schemeClr val="dk1"/>
              </a:buClr>
              <a:buSzPts val="1500"/>
              <a:buChar char="●"/>
              <a:defRPr>
                <a:solidFill>
                  <a:schemeClr val="dk1"/>
                </a:solidFill>
              </a:defRPr>
            </a:lvl7pPr>
            <a:lvl8pPr indent="-323850" lvl="7" marL="3657600" rtl="0">
              <a:spcBef>
                <a:spcPts val="2100"/>
              </a:spcBef>
              <a:spcAft>
                <a:spcPts val="0"/>
              </a:spcAft>
              <a:buClr>
                <a:schemeClr val="dk1"/>
              </a:buClr>
              <a:buSzPts val="1500"/>
              <a:buChar char="○"/>
              <a:defRPr>
                <a:solidFill>
                  <a:schemeClr val="dk1"/>
                </a:solidFill>
              </a:defRPr>
            </a:lvl8pPr>
            <a:lvl9pPr indent="-323850" lvl="8" marL="4114800" rtl="0">
              <a:spcBef>
                <a:spcPts val="2100"/>
              </a:spcBef>
              <a:spcAft>
                <a:spcPts val="2100"/>
              </a:spcAft>
              <a:buClr>
                <a:schemeClr val="dk1"/>
              </a:buClr>
              <a:buSzPts val="1500"/>
              <a:buChar char="■"/>
              <a:defRPr>
                <a:solidFill>
                  <a:schemeClr val="dk1"/>
                </a:solidFill>
              </a:defRPr>
            </a:lvl9pPr>
          </a:lstStyle>
          <a:p/>
        </p:txBody>
      </p:sp>
      <p:sp>
        <p:nvSpPr>
          <p:cNvPr id="435" name="Google Shape;435;g1148c624ec5_0_2840">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g1148c624ec5_0_2840">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37" name="Google Shape;437;g1148c624ec5_0_2840">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38" name="Google Shape;438;g1148c624ec5_0_2840">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39" name="Google Shape;439;g1148c624ec5_0_2840"/>
          <p:cNvGrpSpPr/>
          <p:nvPr/>
        </p:nvGrpSpPr>
        <p:grpSpPr>
          <a:xfrm>
            <a:off x="0" y="507989"/>
            <a:ext cx="1383765" cy="1355016"/>
            <a:chOff x="0" y="381001"/>
            <a:chExt cx="1037850" cy="1016287"/>
          </a:xfrm>
        </p:grpSpPr>
        <p:sp>
          <p:nvSpPr>
            <p:cNvPr id="440" name="Google Shape;440;g1148c624ec5_0_2840"/>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1" name="Google Shape;441;g1148c624ec5_0_2840"/>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2" name="Google Shape;442;g1148c624ec5_0_2840"/>
          <p:cNvSpPr txBox="1"/>
          <p:nvPr>
            <p:ph idx="2" type="title"/>
          </p:nvPr>
        </p:nvSpPr>
        <p:spPr>
          <a:xfrm>
            <a:off x="1730000" y="612653"/>
            <a:ext cx="4007700" cy="681300"/>
          </a:xfrm>
          <a:prstGeom prst="rect">
            <a:avLst/>
          </a:prstGeom>
        </p:spPr>
        <p:txBody>
          <a:bodyPr anchorCtr="0" anchor="t" bIns="121900" lIns="121900" spcFirstLastPara="1" rIns="121900" wrap="square" tIns="121900">
            <a:noAutofit/>
          </a:bodyPr>
          <a:lstStyle>
            <a:lvl1pPr lvl="0" rtl="0">
              <a:spcBef>
                <a:spcPts val="0"/>
              </a:spcBef>
              <a:spcAft>
                <a:spcPts val="0"/>
              </a:spcAft>
              <a:buSzPts val="1300"/>
              <a:buNone/>
              <a:defRPr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443" name="Google Shape;443;g1148c624ec5_0_28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444" name="Shape 444"/>
        <p:cNvGrpSpPr/>
        <p:nvPr/>
      </p:nvGrpSpPr>
      <p:grpSpPr>
        <a:xfrm>
          <a:off x="0" y="0"/>
          <a:ext cx="0" cy="0"/>
          <a:chOff x="0" y="0"/>
          <a:chExt cx="0" cy="0"/>
        </a:xfrm>
      </p:grpSpPr>
      <p:sp>
        <p:nvSpPr>
          <p:cNvPr id="445" name="Google Shape;445;g1148c624ec5_0_2853"/>
          <p:cNvSpPr txBox="1"/>
          <p:nvPr>
            <p:ph type="title"/>
          </p:nvPr>
        </p:nvSpPr>
        <p:spPr>
          <a:xfrm>
            <a:off x="937133" y="2278159"/>
            <a:ext cx="4444500" cy="1961100"/>
          </a:xfrm>
          <a:prstGeom prst="rect">
            <a:avLst/>
          </a:prstGeom>
        </p:spPr>
        <p:txBody>
          <a:bodyPr anchorCtr="0" anchor="t" bIns="121900" lIns="121900" spcFirstLastPara="1" rIns="121900" wrap="square" tIns="12190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g1148c624ec5_0_2853"/>
          <p:cNvSpPr/>
          <p:nvPr/>
        </p:nvSpPr>
        <p:spPr>
          <a:xfrm>
            <a:off x="0" y="4648800"/>
            <a:ext cx="12192000" cy="22092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7" name="Google Shape;447;g1148c624ec5_0_2853">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1148c624ec5_0_2853">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49" name="Google Shape;449;g1148c624ec5_0_2853">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50" name="Google Shape;450;g1148c624ec5_0_2853">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51" name="Google Shape;451;g1148c624ec5_0_2853"/>
          <p:cNvGrpSpPr/>
          <p:nvPr/>
        </p:nvGrpSpPr>
        <p:grpSpPr>
          <a:xfrm>
            <a:off x="0" y="507989"/>
            <a:ext cx="1383765" cy="1355016"/>
            <a:chOff x="0" y="381001"/>
            <a:chExt cx="1037850" cy="1016287"/>
          </a:xfrm>
        </p:grpSpPr>
        <p:sp>
          <p:nvSpPr>
            <p:cNvPr id="452" name="Google Shape;452;g1148c624ec5_0_285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g1148c624ec5_0_285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4" name="Google Shape;454;g1148c624ec5_0_2853"/>
          <p:cNvSpPr txBox="1"/>
          <p:nvPr>
            <p:ph idx="2" type="title"/>
          </p:nvPr>
        </p:nvSpPr>
        <p:spPr>
          <a:xfrm>
            <a:off x="1730000" y="612653"/>
            <a:ext cx="4007700" cy="681300"/>
          </a:xfrm>
          <a:prstGeom prst="rect">
            <a:avLst/>
          </a:prstGeom>
        </p:spPr>
        <p:txBody>
          <a:bodyPr anchorCtr="0" anchor="t" bIns="121900" lIns="121900" spcFirstLastPara="1" rIns="121900" wrap="square" tIns="121900">
            <a:noAutofit/>
          </a:bodyPr>
          <a:lstStyle>
            <a:lvl1pPr lvl="0" rtl="0">
              <a:spcBef>
                <a:spcPts val="0"/>
              </a:spcBef>
              <a:spcAft>
                <a:spcPts val="0"/>
              </a:spcAft>
              <a:buSzPts val="1300"/>
              <a:buNone/>
              <a:defRPr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455" name="Google Shape;455;g1148c624ec5_0_285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456" name="Google Shape;456;g1148c624ec5_0_2853"/>
          <p:cNvSpPr txBox="1"/>
          <p:nvPr>
            <p:ph idx="1" type="body"/>
          </p:nvPr>
        </p:nvSpPr>
        <p:spPr>
          <a:xfrm>
            <a:off x="937133" y="4833700"/>
            <a:ext cx="4444500" cy="1020300"/>
          </a:xfrm>
          <a:prstGeom prst="rect">
            <a:avLst/>
          </a:prstGeom>
        </p:spPr>
        <p:txBody>
          <a:bodyPr anchorCtr="0" anchor="t" bIns="121900" lIns="121900" spcFirstLastPara="1" rIns="121900" wrap="square" tIns="121900">
            <a:noAutofit/>
          </a:bodyPr>
          <a:lstStyle>
            <a:lvl1pPr indent="-323850" lvl="0" marL="457200" rtl="0">
              <a:spcBef>
                <a:spcPts val="0"/>
              </a:spcBef>
              <a:spcAft>
                <a:spcPts val="0"/>
              </a:spcAft>
              <a:buClr>
                <a:schemeClr val="dk1"/>
              </a:buClr>
              <a:buSzPts val="1500"/>
              <a:buChar char="●"/>
              <a:defRPr sz="1500">
                <a:solidFill>
                  <a:schemeClr val="dk1"/>
                </a:solidFill>
              </a:defRPr>
            </a:lvl1pPr>
            <a:lvl2pPr indent="-323850" lvl="1" marL="914400" rtl="0">
              <a:spcBef>
                <a:spcPts val="2100"/>
              </a:spcBef>
              <a:spcAft>
                <a:spcPts val="0"/>
              </a:spcAft>
              <a:buClr>
                <a:schemeClr val="dk1"/>
              </a:buClr>
              <a:buSzPts val="1500"/>
              <a:buChar char="○"/>
              <a:defRPr>
                <a:solidFill>
                  <a:schemeClr val="dk1"/>
                </a:solidFill>
              </a:defRPr>
            </a:lvl2pPr>
            <a:lvl3pPr indent="-323850" lvl="2" marL="1371600" rtl="0">
              <a:spcBef>
                <a:spcPts val="2100"/>
              </a:spcBef>
              <a:spcAft>
                <a:spcPts val="0"/>
              </a:spcAft>
              <a:buClr>
                <a:schemeClr val="dk1"/>
              </a:buClr>
              <a:buSzPts val="1500"/>
              <a:buChar char="■"/>
              <a:defRPr>
                <a:solidFill>
                  <a:schemeClr val="dk1"/>
                </a:solidFill>
              </a:defRPr>
            </a:lvl3pPr>
            <a:lvl4pPr indent="-323850" lvl="3" marL="1828800" rtl="0">
              <a:spcBef>
                <a:spcPts val="2100"/>
              </a:spcBef>
              <a:spcAft>
                <a:spcPts val="0"/>
              </a:spcAft>
              <a:buClr>
                <a:schemeClr val="dk1"/>
              </a:buClr>
              <a:buSzPts val="1500"/>
              <a:buChar char="●"/>
              <a:defRPr>
                <a:solidFill>
                  <a:schemeClr val="dk1"/>
                </a:solidFill>
              </a:defRPr>
            </a:lvl4pPr>
            <a:lvl5pPr indent="-323850" lvl="4" marL="2286000" rtl="0">
              <a:spcBef>
                <a:spcPts val="2100"/>
              </a:spcBef>
              <a:spcAft>
                <a:spcPts val="0"/>
              </a:spcAft>
              <a:buClr>
                <a:schemeClr val="dk1"/>
              </a:buClr>
              <a:buSzPts val="1500"/>
              <a:buChar char="○"/>
              <a:defRPr>
                <a:solidFill>
                  <a:schemeClr val="dk1"/>
                </a:solidFill>
              </a:defRPr>
            </a:lvl5pPr>
            <a:lvl6pPr indent="-323850" lvl="5" marL="2743200" rtl="0">
              <a:spcBef>
                <a:spcPts val="2100"/>
              </a:spcBef>
              <a:spcAft>
                <a:spcPts val="0"/>
              </a:spcAft>
              <a:buClr>
                <a:schemeClr val="dk1"/>
              </a:buClr>
              <a:buSzPts val="1500"/>
              <a:buChar char="■"/>
              <a:defRPr>
                <a:solidFill>
                  <a:schemeClr val="dk1"/>
                </a:solidFill>
              </a:defRPr>
            </a:lvl6pPr>
            <a:lvl7pPr indent="-323850" lvl="6" marL="3200400" rtl="0">
              <a:spcBef>
                <a:spcPts val="2100"/>
              </a:spcBef>
              <a:spcAft>
                <a:spcPts val="0"/>
              </a:spcAft>
              <a:buClr>
                <a:schemeClr val="dk1"/>
              </a:buClr>
              <a:buSzPts val="1500"/>
              <a:buChar char="●"/>
              <a:defRPr>
                <a:solidFill>
                  <a:schemeClr val="dk1"/>
                </a:solidFill>
              </a:defRPr>
            </a:lvl7pPr>
            <a:lvl8pPr indent="-323850" lvl="7" marL="3657600" rtl="0">
              <a:spcBef>
                <a:spcPts val="2100"/>
              </a:spcBef>
              <a:spcAft>
                <a:spcPts val="0"/>
              </a:spcAft>
              <a:buClr>
                <a:schemeClr val="dk1"/>
              </a:buClr>
              <a:buSzPts val="1500"/>
              <a:buChar char="○"/>
              <a:defRPr>
                <a:solidFill>
                  <a:schemeClr val="dk1"/>
                </a:solidFill>
              </a:defRPr>
            </a:lvl8pPr>
            <a:lvl9pPr indent="-323850" lvl="8" marL="4114800" rtl="0">
              <a:spcBef>
                <a:spcPts val="2100"/>
              </a:spcBef>
              <a:spcAft>
                <a:spcPts val="2100"/>
              </a:spcAft>
              <a:buClr>
                <a:schemeClr val="dk1"/>
              </a:buClr>
              <a:buSzPts val="1500"/>
              <a:buChar char="■"/>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7" name="Shape 457"/>
        <p:cNvGrpSpPr/>
        <p:nvPr/>
      </p:nvGrpSpPr>
      <p:grpSpPr>
        <a:xfrm>
          <a:off x="0" y="0"/>
          <a:ext cx="0" cy="0"/>
          <a:chOff x="0" y="0"/>
          <a:chExt cx="0" cy="0"/>
        </a:xfrm>
      </p:grpSpPr>
      <p:sp>
        <p:nvSpPr>
          <p:cNvPr id="458" name="Google Shape;458;g1148c624ec5_0_2866">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g1148c624ec5_0_2866">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60" name="Google Shape;460;g1148c624ec5_0_2866">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61" name="Google Shape;461;g1148c624ec5_0_2866">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62" name="Google Shape;462;g1148c624ec5_0_2866"/>
          <p:cNvGrpSpPr/>
          <p:nvPr/>
        </p:nvGrpSpPr>
        <p:grpSpPr>
          <a:xfrm>
            <a:off x="0" y="507989"/>
            <a:ext cx="1383765" cy="1355016"/>
            <a:chOff x="0" y="381001"/>
            <a:chExt cx="1037850" cy="1016287"/>
          </a:xfrm>
        </p:grpSpPr>
        <p:sp>
          <p:nvSpPr>
            <p:cNvPr id="463" name="Google Shape;463;g1148c624ec5_0_286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4" name="Google Shape;464;g1148c624ec5_0_286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5" name="Google Shape;465;g1148c624ec5_0_2866"/>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66" name="Google Shape;466;g1148c624ec5_0_2866"/>
          <p:cNvSpPr txBox="1"/>
          <p:nvPr>
            <p:ph idx="1" type="body"/>
          </p:nvPr>
        </p:nvSpPr>
        <p:spPr>
          <a:xfrm>
            <a:off x="1730000" y="2090067"/>
            <a:ext cx="45375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467" name="Google Shape;467;g1148c624ec5_0_2866"/>
          <p:cNvSpPr txBox="1"/>
          <p:nvPr>
            <p:ph idx="2" type="body"/>
          </p:nvPr>
        </p:nvSpPr>
        <p:spPr>
          <a:xfrm>
            <a:off x="6577628" y="2090067"/>
            <a:ext cx="4537500" cy="38817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468" name="Google Shape;468;g1148c624ec5_0_286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9" name="Shape 469"/>
        <p:cNvGrpSpPr/>
        <p:nvPr/>
      </p:nvGrpSpPr>
      <p:grpSpPr>
        <a:xfrm>
          <a:off x="0" y="0"/>
          <a:ext cx="0" cy="0"/>
          <a:chOff x="0" y="0"/>
          <a:chExt cx="0" cy="0"/>
        </a:xfrm>
      </p:grpSpPr>
      <p:sp>
        <p:nvSpPr>
          <p:cNvPr id="470" name="Google Shape;470;g1148c624ec5_0_2878">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g1148c624ec5_0_2878">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72" name="Google Shape;472;g1148c624ec5_0_2878">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73" name="Google Shape;473;g1148c624ec5_0_2878">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74" name="Google Shape;474;g1148c624ec5_0_2878"/>
          <p:cNvGrpSpPr/>
          <p:nvPr/>
        </p:nvGrpSpPr>
        <p:grpSpPr>
          <a:xfrm>
            <a:off x="0" y="507989"/>
            <a:ext cx="1383765" cy="1355016"/>
            <a:chOff x="0" y="381001"/>
            <a:chExt cx="1037850" cy="1016287"/>
          </a:xfrm>
        </p:grpSpPr>
        <p:sp>
          <p:nvSpPr>
            <p:cNvPr id="475" name="Google Shape;475;g1148c624ec5_0_2878"/>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g1148c624ec5_0_2878"/>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7" name="Google Shape;477;g1148c624ec5_0_2878"/>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78" name="Google Shape;478;g1148c624ec5_0_28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9" name="Shape 479"/>
        <p:cNvGrpSpPr/>
        <p:nvPr/>
      </p:nvGrpSpPr>
      <p:grpSpPr>
        <a:xfrm>
          <a:off x="0" y="0"/>
          <a:ext cx="0" cy="0"/>
          <a:chOff x="0" y="0"/>
          <a:chExt cx="0" cy="0"/>
        </a:xfrm>
      </p:grpSpPr>
      <p:sp>
        <p:nvSpPr>
          <p:cNvPr id="480" name="Google Shape;480;g1148c624ec5_0_2888">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g1148c624ec5_0_2888">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82" name="Google Shape;482;g1148c624ec5_0_2888">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83" name="Google Shape;483;g1148c624ec5_0_2888">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84" name="Google Shape;484;g1148c624ec5_0_2888"/>
          <p:cNvGrpSpPr/>
          <p:nvPr/>
        </p:nvGrpSpPr>
        <p:grpSpPr>
          <a:xfrm>
            <a:off x="0" y="507989"/>
            <a:ext cx="1383765" cy="1355016"/>
            <a:chOff x="0" y="381001"/>
            <a:chExt cx="1037850" cy="1016287"/>
          </a:xfrm>
        </p:grpSpPr>
        <p:sp>
          <p:nvSpPr>
            <p:cNvPr id="485" name="Google Shape;485;g1148c624ec5_0_2888"/>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g1148c624ec5_0_2888"/>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87" name="Google Shape;487;g1148c624ec5_0_2888"/>
          <p:cNvSpPr txBox="1"/>
          <p:nvPr>
            <p:ph type="title"/>
          </p:nvPr>
        </p:nvSpPr>
        <p:spPr>
          <a:xfrm>
            <a:off x="1730000" y="525000"/>
            <a:ext cx="5065200" cy="19908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88" name="Google Shape;488;g1148c624ec5_0_2888"/>
          <p:cNvSpPr txBox="1"/>
          <p:nvPr>
            <p:ph idx="1" type="body"/>
          </p:nvPr>
        </p:nvSpPr>
        <p:spPr>
          <a:xfrm>
            <a:off x="1730000" y="2630067"/>
            <a:ext cx="5065200" cy="3221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489" name="Google Shape;489;g1148c624ec5_0_28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0" name="Shape 490"/>
        <p:cNvGrpSpPr/>
        <p:nvPr/>
      </p:nvGrpSpPr>
      <p:grpSpPr>
        <a:xfrm>
          <a:off x="0" y="0"/>
          <a:ext cx="0" cy="0"/>
          <a:chOff x="0" y="0"/>
          <a:chExt cx="0" cy="0"/>
        </a:xfrm>
      </p:grpSpPr>
      <p:sp>
        <p:nvSpPr>
          <p:cNvPr id="491" name="Google Shape;491;g1148c624ec5_0_2899">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g1148c624ec5_0_2899">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93" name="Google Shape;493;g1148c624ec5_0_2899">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94" name="Google Shape;494;g1148c624ec5_0_2899">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495" name="Google Shape;495;g1148c624ec5_0_2899"/>
          <p:cNvGrpSpPr/>
          <p:nvPr/>
        </p:nvGrpSpPr>
        <p:grpSpPr>
          <a:xfrm>
            <a:off x="5875053" y="0"/>
            <a:ext cx="6316642" cy="6857829"/>
            <a:chOff x="4406400" y="0"/>
            <a:chExt cx="4737600" cy="5143500"/>
          </a:xfrm>
        </p:grpSpPr>
        <p:sp>
          <p:nvSpPr>
            <p:cNvPr id="496" name="Google Shape;496;g1148c624ec5_0_2899"/>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g1148c624ec5_0_2899"/>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g1148c624ec5_0_2899"/>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g1148c624ec5_0_2899"/>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g1148c624ec5_0_2899"/>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g1148c624ec5_0_2899"/>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g1148c624ec5_0_2899"/>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g1148c624ec5_0_2899"/>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g1148c624ec5_0_289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g1148c624ec5_0_2899"/>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g1148c624ec5_0_2899"/>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g1148c624ec5_0_2899"/>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g1148c624ec5_0_2899"/>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g1148c624ec5_0_289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 name="Google Shape;510;g1148c624ec5_0_2899"/>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g1148c624ec5_0_2899"/>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g1148c624ec5_0_2899"/>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g1148c624ec5_0_2899"/>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4" name="Google Shape;514;g1148c624ec5_0_2899"/>
          <p:cNvSpPr txBox="1"/>
          <p:nvPr>
            <p:ph type="title"/>
          </p:nvPr>
        </p:nvSpPr>
        <p:spPr>
          <a:xfrm>
            <a:off x="1098467" y="1155700"/>
            <a:ext cx="6116100" cy="46947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15" name="Google Shape;515;g1148c624ec5_0_289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6" name="Shape 516"/>
        <p:cNvGrpSpPr/>
        <p:nvPr/>
      </p:nvGrpSpPr>
      <p:grpSpPr>
        <a:xfrm>
          <a:off x="0" y="0"/>
          <a:ext cx="0" cy="0"/>
          <a:chOff x="0" y="0"/>
          <a:chExt cx="0" cy="0"/>
        </a:xfrm>
      </p:grpSpPr>
      <p:sp>
        <p:nvSpPr>
          <p:cNvPr id="517" name="Google Shape;517;g1148c624ec5_0_2925">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g1148c624ec5_0_2925">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19" name="Google Shape;519;g1148c624ec5_0_2925">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20" name="Google Shape;520;g1148c624ec5_0_2925">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521" name="Google Shape;521;g1148c624ec5_0_2925"/>
          <p:cNvGrpSpPr/>
          <p:nvPr/>
        </p:nvGrpSpPr>
        <p:grpSpPr>
          <a:xfrm>
            <a:off x="0" y="507989"/>
            <a:ext cx="1383765" cy="1355016"/>
            <a:chOff x="0" y="381001"/>
            <a:chExt cx="1037850" cy="1016287"/>
          </a:xfrm>
        </p:grpSpPr>
        <p:sp>
          <p:nvSpPr>
            <p:cNvPr id="522" name="Google Shape;522;g1148c624ec5_0_292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g1148c624ec5_0_292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4" name="Google Shape;524;g1148c624ec5_0_2925"/>
          <p:cNvSpPr txBox="1"/>
          <p:nvPr>
            <p:ph type="title"/>
          </p:nvPr>
        </p:nvSpPr>
        <p:spPr>
          <a:xfrm>
            <a:off x="1730000" y="2211100"/>
            <a:ext cx="4048500" cy="2335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25" name="Google Shape;525;g1148c624ec5_0_2925"/>
          <p:cNvSpPr txBox="1"/>
          <p:nvPr>
            <p:ph idx="1" type="subTitle"/>
          </p:nvPr>
        </p:nvSpPr>
        <p:spPr>
          <a:xfrm>
            <a:off x="1730000" y="4717333"/>
            <a:ext cx="4048500" cy="674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526" name="Google Shape;526;g1148c624ec5_0_2925"/>
          <p:cNvSpPr txBox="1"/>
          <p:nvPr>
            <p:ph idx="2" type="body"/>
          </p:nvPr>
        </p:nvSpPr>
        <p:spPr>
          <a:xfrm>
            <a:off x="6197600" y="2262133"/>
            <a:ext cx="4902300" cy="31299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527" name="Google Shape;527;g1148c624ec5_0_29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8" name="Shape 528"/>
        <p:cNvGrpSpPr/>
        <p:nvPr/>
      </p:nvGrpSpPr>
      <p:grpSpPr>
        <a:xfrm>
          <a:off x="0" y="0"/>
          <a:ext cx="0" cy="0"/>
          <a:chOff x="0" y="0"/>
          <a:chExt cx="0" cy="0"/>
        </a:xfrm>
      </p:grpSpPr>
      <p:grpSp>
        <p:nvGrpSpPr>
          <p:cNvPr id="529" name="Google Shape;529;g1148c624ec5_0_2937"/>
          <p:cNvGrpSpPr/>
          <p:nvPr/>
        </p:nvGrpSpPr>
        <p:grpSpPr>
          <a:xfrm>
            <a:off x="0" y="5504636"/>
            <a:ext cx="931877" cy="912853"/>
            <a:chOff x="0" y="3785672"/>
            <a:chExt cx="698925" cy="684657"/>
          </a:xfrm>
        </p:grpSpPr>
        <p:sp>
          <p:nvSpPr>
            <p:cNvPr id="530" name="Google Shape;530;g1148c624ec5_0_2937"/>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g1148c624ec5_0_2937"/>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2" name="Google Shape;532;g1148c624ec5_0_2937"/>
          <p:cNvSpPr txBox="1"/>
          <p:nvPr>
            <p:ph idx="1" type="body"/>
          </p:nvPr>
        </p:nvSpPr>
        <p:spPr>
          <a:xfrm>
            <a:off x="1083633" y="5740500"/>
            <a:ext cx="9248100" cy="6984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1700"/>
              <a:buNone/>
              <a:defRPr/>
            </a:lvl1pPr>
          </a:lstStyle>
          <a:p/>
        </p:txBody>
      </p:sp>
      <p:sp>
        <p:nvSpPr>
          <p:cNvPr id="533" name="Google Shape;533;g1148c624ec5_0_293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34" name="Google Shape;534;g1148c624ec5_0_2937">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g1148c624ec5_0_2937">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36" name="Google Shape;536;g1148c624ec5_0_2937">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37" name="Google Shape;537;g1148c624ec5_0_2937">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8" name="Shape 538"/>
        <p:cNvGrpSpPr/>
        <p:nvPr/>
      </p:nvGrpSpPr>
      <p:grpSpPr>
        <a:xfrm>
          <a:off x="0" y="0"/>
          <a:ext cx="0" cy="0"/>
          <a:chOff x="0" y="0"/>
          <a:chExt cx="0" cy="0"/>
        </a:xfrm>
      </p:grpSpPr>
      <p:grpSp>
        <p:nvGrpSpPr>
          <p:cNvPr id="539" name="Google Shape;539;g1148c624ec5_0_2947"/>
          <p:cNvGrpSpPr/>
          <p:nvPr/>
        </p:nvGrpSpPr>
        <p:grpSpPr>
          <a:xfrm>
            <a:off x="5875053" y="0"/>
            <a:ext cx="6316642" cy="6857248"/>
            <a:chOff x="4406400" y="0"/>
            <a:chExt cx="4737600" cy="5143065"/>
          </a:xfrm>
        </p:grpSpPr>
        <p:sp>
          <p:nvSpPr>
            <p:cNvPr id="540" name="Google Shape;540;g1148c624ec5_0_294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g1148c624ec5_0_294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g1148c624ec5_0_29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g1148c624ec5_0_294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g1148c624ec5_0_294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5" name="Google Shape;545;g1148c624ec5_0_294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g1148c624ec5_0_294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g1148c624ec5_0_2947"/>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g1148c624ec5_0_294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9" name="Google Shape;549;g1148c624ec5_0_294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g1148c624ec5_0_294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g1148c624ec5_0_294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g1148c624ec5_0_294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g1148c624ec5_0_294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g1148c624ec5_0_294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g1148c624ec5_0_294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1148c624ec5_0_294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g1148c624ec5_0_294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58" name="Google Shape;558;g1148c624ec5_0_2947"/>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559" name="Google Shape;559;g1148c624ec5_0_2947"/>
          <p:cNvSpPr txBox="1"/>
          <p:nvPr>
            <p:ph idx="1" type="body"/>
          </p:nvPr>
        </p:nvSpPr>
        <p:spPr>
          <a:xfrm>
            <a:off x="1098467" y="3524166"/>
            <a:ext cx="6368100" cy="1625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a:lvl1pPr>
            <a:lvl2pPr indent="-323850" lvl="1" marL="914400" rtl="0">
              <a:spcBef>
                <a:spcPts val="2100"/>
              </a:spcBef>
              <a:spcAft>
                <a:spcPts val="0"/>
              </a:spcAft>
              <a:buSzPts val="1500"/>
              <a:buChar char="○"/>
              <a:defRPr/>
            </a:lvl2pPr>
            <a:lvl3pPr indent="-323850" lvl="2" marL="1371600" rtl="0">
              <a:spcBef>
                <a:spcPts val="2100"/>
              </a:spcBef>
              <a:spcAft>
                <a:spcPts val="0"/>
              </a:spcAft>
              <a:buSzPts val="1500"/>
              <a:buChar char="■"/>
              <a:defRPr/>
            </a:lvl3pPr>
            <a:lvl4pPr indent="-323850" lvl="3" marL="1828800" rtl="0">
              <a:spcBef>
                <a:spcPts val="2100"/>
              </a:spcBef>
              <a:spcAft>
                <a:spcPts val="0"/>
              </a:spcAft>
              <a:buSzPts val="1500"/>
              <a:buChar char="●"/>
              <a:defRPr/>
            </a:lvl4pPr>
            <a:lvl5pPr indent="-323850" lvl="4" marL="2286000" rtl="0">
              <a:spcBef>
                <a:spcPts val="2100"/>
              </a:spcBef>
              <a:spcAft>
                <a:spcPts val="0"/>
              </a:spcAft>
              <a:buSzPts val="1500"/>
              <a:buChar char="○"/>
              <a:defRPr/>
            </a:lvl5pPr>
            <a:lvl6pPr indent="-323850" lvl="5" marL="2743200" rtl="0">
              <a:spcBef>
                <a:spcPts val="2100"/>
              </a:spcBef>
              <a:spcAft>
                <a:spcPts val="0"/>
              </a:spcAft>
              <a:buSzPts val="1500"/>
              <a:buChar char="■"/>
              <a:defRPr/>
            </a:lvl6pPr>
            <a:lvl7pPr indent="-323850" lvl="6" marL="3200400" rtl="0">
              <a:spcBef>
                <a:spcPts val="2100"/>
              </a:spcBef>
              <a:spcAft>
                <a:spcPts val="0"/>
              </a:spcAft>
              <a:buSzPts val="1500"/>
              <a:buChar char="●"/>
              <a:defRPr/>
            </a:lvl7pPr>
            <a:lvl8pPr indent="-323850" lvl="7" marL="3657600" rtl="0">
              <a:spcBef>
                <a:spcPts val="2100"/>
              </a:spcBef>
              <a:spcAft>
                <a:spcPts val="0"/>
              </a:spcAft>
              <a:buSzPts val="1500"/>
              <a:buChar char="○"/>
              <a:defRPr/>
            </a:lvl8pPr>
            <a:lvl9pPr indent="-323850" lvl="8" marL="4114800" rtl="0">
              <a:spcBef>
                <a:spcPts val="2100"/>
              </a:spcBef>
              <a:spcAft>
                <a:spcPts val="2100"/>
              </a:spcAft>
              <a:buSzPts val="1500"/>
              <a:buChar char="■"/>
              <a:defRPr/>
            </a:lvl9pPr>
          </a:lstStyle>
          <a:p/>
        </p:txBody>
      </p:sp>
      <p:sp>
        <p:nvSpPr>
          <p:cNvPr id="560" name="Google Shape;560;g1148c624ec5_0_29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g1148c624ec5_0_2947">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g1148c624ec5_0_2947">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63" name="Google Shape;563;g1148c624ec5_0_2947">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64" name="Google Shape;564;g1148c624ec5_0_2947">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5" name="Shape 565"/>
        <p:cNvGrpSpPr/>
        <p:nvPr/>
      </p:nvGrpSpPr>
      <p:grpSpPr>
        <a:xfrm>
          <a:off x="0" y="0"/>
          <a:ext cx="0" cy="0"/>
          <a:chOff x="0" y="0"/>
          <a:chExt cx="0" cy="0"/>
        </a:xfrm>
      </p:grpSpPr>
      <p:sp>
        <p:nvSpPr>
          <p:cNvPr id="566" name="Google Shape;566;g1148c624ec5_0_29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ion with Subtitle">
  <p:cSld name="Comparision with Subtitle">
    <p:spTree>
      <p:nvGrpSpPr>
        <p:cNvPr id="55" name="Shape 55"/>
        <p:cNvGrpSpPr/>
        <p:nvPr/>
      </p:nvGrpSpPr>
      <p:grpSpPr>
        <a:xfrm>
          <a:off x="0" y="0"/>
          <a:ext cx="0" cy="0"/>
          <a:chOff x="0" y="0"/>
          <a:chExt cx="0" cy="0"/>
        </a:xfrm>
      </p:grpSpPr>
      <p:sp>
        <p:nvSpPr>
          <p:cNvPr id="56" name="Google Shape;56;p18"/>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7" name="Google Shape;57;p18"/>
          <p:cNvCxnSpPr/>
          <p:nvPr/>
        </p:nvCxnSpPr>
        <p:spPr>
          <a:xfrm rot="10800000">
            <a:off x="-9247" y="3633967"/>
            <a:ext cx="1912619" cy="1572989"/>
          </a:xfrm>
          <a:prstGeom prst="straightConnector1">
            <a:avLst/>
          </a:prstGeom>
          <a:noFill/>
          <a:ln cap="flat" cmpd="sng" w="9525">
            <a:solidFill>
              <a:schemeClr val="accent2"/>
            </a:solidFill>
            <a:prstDash val="solid"/>
            <a:miter lim="800000"/>
            <a:headEnd len="sm" w="sm" type="none"/>
            <a:tailEnd len="sm" w="sm" type="none"/>
          </a:ln>
        </p:spPr>
      </p:cxnSp>
      <p:grpSp>
        <p:nvGrpSpPr>
          <p:cNvPr id="58" name="Google Shape;58;p18"/>
          <p:cNvGrpSpPr/>
          <p:nvPr/>
        </p:nvGrpSpPr>
        <p:grpSpPr>
          <a:xfrm flipH="1">
            <a:off x="7561328" y="0"/>
            <a:ext cx="4763978" cy="3541007"/>
            <a:chOff x="-124265" y="-2"/>
            <a:chExt cx="4763978" cy="3367272"/>
          </a:xfrm>
        </p:grpSpPr>
        <p:sp>
          <p:nvSpPr>
            <p:cNvPr id="59" name="Google Shape;59;p18"/>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60" name="Google Shape;60;p18"/>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61" name="Google Shape;61;p18"/>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 name="Google Shape;62;p18"/>
          <p:cNvSpPr txBox="1"/>
          <p:nvPr>
            <p:ph idx="1" type="body"/>
          </p:nvPr>
        </p:nvSpPr>
        <p:spPr>
          <a:xfrm>
            <a:off x="520698" y="2104888"/>
            <a:ext cx="5475290" cy="781188"/>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100000"/>
              </a:lnSpc>
              <a:spcBef>
                <a:spcPts val="0"/>
              </a:spcBef>
              <a:spcAft>
                <a:spcPts val="0"/>
              </a:spcAft>
              <a:buClr>
                <a:srgbClr val="2E7A40"/>
              </a:buClr>
              <a:buSzPts val="2800"/>
              <a:buFont typeface="Arial"/>
              <a:buNone/>
              <a:defRPr b="1" i="0" sz="2800" u="none" cap="none" strike="noStrike">
                <a:solidFill>
                  <a:schemeClr val="accent2"/>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3" name="Google Shape;63;p18" title="Bullet Points"/>
          <p:cNvSpPr txBox="1"/>
          <p:nvPr>
            <p:ph idx="2" type="body"/>
          </p:nvPr>
        </p:nvSpPr>
        <p:spPr>
          <a:xfrm>
            <a:off x="520698" y="2886076"/>
            <a:ext cx="5475290" cy="323214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8"/>
          <p:cNvSpPr txBox="1"/>
          <p:nvPr>
            <p:ph idx="3" type="body"/>
          </p:nvPr>
        </p:nvSpPr>
        <p:spPr>
          <a:xfrm>
            <a:off x="6186713" y="2104888"/>
            <a:ext cx="5475600" cy="781188"/>
          </a:xfrm>
          <a:prstGeom prst="rect">
            <a:avLst/>
          </a:prstGeom>
          <a:noFill/>
          <a:ln>
            <a:noFill/>
          </a:ln>
        </p:spPr>
        <p:txBody>
          <a:bodyPr anchorCtr="0" anchor="b" bIns="45700" lIns="91425" spcFirstLastPara="1" rIns="91425" wrap="square" tIns="45700">
            <a:normAutofit/>
          </a:bodyPr>
          <a:lstStyle>
            <a:lvl1pPr indent="-228600" lvl="0" marL="457200" marR="0" rtl="0" algn="l">
              <a:lnSpc>
                <a:spcPct val="100000"/>
              </a:lnSpc>
              <a:spcBef>
                <a:spcPts val="1000"/>
              </a:spcBef>
              <a:spcAft>
                <a:spcPts val="0"/>
              </a:spcAft>
              <a:buClr>
                <a:srgbClr val="2E7A40"/>
              </a:buClr>
              <a:buSzPts val="2800"/>
              <a:buFont typeface="Arial"/>
              <a:buNone/>
              <a:defRPr b="1" i="0" sz="2800" u="none" cap="none" strike="noStrike">
                <a:solidFill>
                  <a:schemeClr val="accent2"/>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65" name="Google Shape;65;p18" title="Bullet Points"/>
          <p:cNvSpPr txBox="1"/>
          <p:nvPr>
            <p:ph idx="4" type="body"/>
          </p:nvPr>
        </p:nvSpPr>
        <p:spPr>
          <a:xfrm>
            <a:off x="6186713" y="2886076"/>
            <a:ext cx="5475600" cy="3232149"/>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rgbClr val="2E7A40"/>
              </a:buClr>
              <a:buSzPts val="2400"/>
              <a:buFont typeface="Arial"/>
              <a:buChar char="•"/>
              <a:defRPr b="0" i="0" sz="2400" u="none" cap="none" strike="noStrike">
                <a:solidFill>
                  <a:schemeClr val="lt1"/>
                </a:solidFill>
                <a:latin typeface="Calibri"/>
                <a:ea typeface="Calibri"/>
                <a:cs typeface="Calibri"/>
                <a:sym typeface="Calibri"/>
              </a:defRPr>
            </a:lvl1pPr>
            <a:lvl2pPr indent="-355600" lvl="1" marL="914400" marR="0" rtl="0" algn="l">
              <a:lnSpc>
                <a:spcPct val="90000"/>
              </a:lnSpc>
              <a:spcBef>
                <a:spcPts val="500"/>
              </a:spcBef>
              <a:spcAft>
                <a:spcPts val="0"/>
              </a:spcAft>
              <a:buClr>
                <a:srgbClr val="2E7A40"/>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6" name="Google Shape;66;p18" title="Subtitle"/>
          <p:cNvSpPr txBox="1"/>
          <p:nvPr>
            <p:ph idx="5" type="body"/>
          </p:nvPr>
        </p:nvSpPr>
        <p:spPr>
          <a:xfrm>
            <a:off x="520493" y="1376932"/>
            <a:ext cx="7368596" cy="608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7" name="Google Shape;67;p18"/>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sp>
        <p:nvSpPr>
          <p:cNvPr id="68" name="Google Shape;68;p18"/>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8"/>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8"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spd="slow" p14:dur="1500">
    <p:random/>
  </p:transition>
  <p:extLst>
    <p:ext uri="{DCECCB84-F9BA-43D5-87BE-67443E8EF086}">
      <p15:sldGuideLst>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67" name="Shape 567"/>
        <p:cNvGrpSpPr/>
        <p:nvPr/>
      </p:nvGrpSpPr>
      <p:grpSpPr>
        <a:xfrm>
          <a:off x="0" y="0"/>
          <a:ext cx="0" cy="0"/>
          <a:chOff x="0" y="0"/>
          <a:chExt cx="0" cy="0"/>
        </a:xfrm>
      </p:grpSpPr>
      <p:pic>
        <p:nvPicPr>
          <p:cNvPr descr="offset_comp_343059.jpg" id="568" name="Google Shape;568;g1148c624ec5_0_2976"/>
          <p:cNvPicPr preferRelativeResize="0"/>
          <p:nvPr/>
        </p:nvPicPr>
        <p:blipFill rotWithShape="1">
          <a:blip r:embed="rId2">
            <a:alphaModFix amt="80000"/>
          </a:blip>
          <a:srcRect b="25870" l="30474" r="30474" t="11955"/>
          <a:stretch/>
        </p:blipFill>
        <p:spPr>
          <a:xfrm rot="-5400000">
            <a:off x="151406" y="-140933"/>
            <a:ext cx="6856500" cy="7152300"/>
          </a:xfrm>
          <a:prstGeom prst="diagStripe">
            <a:avLst>
              <a:gd fmla="val 50343" name="adj"/>
            </a:avLst>
          </a:prstGeom>
          <a:noFill/>
          <a:ln>
            <a:noFill/>
          </a:ln>
        </p:spPr>
      </p:pic>
      <p:sp>
        <p:nvSpPr>
          <p:cNvPr id="569" name="Google Shape;569;g1148c624ec5_0_2976"/>
          <p:cNvSpPr txBox="1"/>
          <p:nvPr>
            <p:ph type="title"/>
          </p:nvPr>
        </p:nvSpPr>
        <p:spPr>
          <a:xfrm>
            <a:off x="1730000" y="525000"/>
            <a:ext cx="9385200" cy="12189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70" name="Google Shape;570;g1148c624ec5_0_2976"/>
          <p:cNvSpPr txBox="1"/>
          <p:nvPr>
            <p:ph idx="1" type="body"/>
          </p:nvPr>
        </p:nvSpPr>
        <p:spPr>
          <a:xfrm>
            <a:off x="5357367" y="2090067"/>
            <a:ext cx="5757900" cy="23556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Clr>
                <a:schemeClr val="dk2"/>
              </a:buClr>
              <a:buSzPts val="1700"/>
              <a:buChar char="●"/>
              <a:defRPr>
                <a:solidFill>
                  <a:schemeClr val="dk2"/>
                </a:solidFill>
              </a:defRPr>
            </a:lvl1pPr>
            <a:lvl2pPr indent="-323850" lvl="1" marL="914400" rtl="0">
              <a:spcBef>
                <a:spcPts val="2100"/>
              </a:spcBef>
              <a:spcAft>
                <a:spcPts val="0"/>
              </a:spcAft>
              <a:buClr>
                <a:schemeClr val="dk2"/>
              </a:buClr>
              <a:buSzPts val="1500"/>
              <a:buChar char="○"/>
              <a:defRPr>
                <a:solidFill>
                  <a:schemeClr val="dk2"/>
                </a:solidFill>
              </a:defRPr>
            </a:lvl2pPr>
            <a:lvl3pPr indent="-323850" lvl="2" marL="1371600" rtl="0">
              <a:spcBef>
                <a:spcPts val="2100"/>
              </a:spcBef>
              <a:spcAft>
                <a:spcPts val="0"/>
              </a:spcAft>
              <a:buClr>
                <a:schemeClr val="dk2"/>
              </a:buClr>
              <a:buSzPts val="1500"/>
              <a:buChar char="■"/>
              <a:defRPr>
                <a:solidFill>
                  <a:schemeClr val="dk2"/>
                </a:solidFill>
              </a:defRPr>
            </a:lvl3pPr>
            <a:lvl4pPr indent="-323850" lvl="3" marL="1828800" rtl="0">
              <a:spcBef>
                <a:spcPts val="2100"/>
              </a:spcBef>
              <a:spcAft>
                <a:spcPts val="0"/>
              </a:spcAft>
              <a:buClr>
                <a:schemeClr val="dk2"/>
              </a:buClr>
              <a:buSzPts val="1500"/>
              <a:buChar char="●"/>
              <a:defRPr>
                <a:solidFill>
                  <a:schemeClr val="dk2"/>
                </a:solidFill>
              </a:defRPr>
            </a:lvl4pPr>
            <a:lvl5pPr indent="-323850" lvl="4" marL="2286000" rtl="0">
              <a:spcBef>
                <a:spcPts val="2100"/>
              </a:spcBef>
              <a:spcAft>
                <a:spcPts val="0"/>
              </a:spcAft>
              <a:buClr>
                <a:schemeClr val="dk2"/>
              </a:buClr>
              <a:buSzPts val="1500"/>
              <a:buChar char="○"/>
              <a:defRPr>
                <a:solidFill>
                  <a:schemeClr val="dk2"/>
                </a:solidFill>
              </a:defRPr>
            </a:lvl5pPr>
            <a:lvl6pPr indent="-323850" lvl="5" marL="2743200" rtl="0">
              <a:spcBef>
                <a:spcPts val="2100"/>
              </a:spcBef>
              <a:spcAft>
                <a:spcPts val="0"/>
              </a:spcAft>
              <a:buClr>
                <a:schemeClr val="dk2"/>
              </a:buClr>
              <a:buSzPts val="1500"/>
              <a:buChar char="■"/>
              <a:defRPr>
                <a:solidFill>
                  <a:schemeClr val="dk2"/>
                </a:solidFill>
              </a:defRPr>
            </a:lvl6pPr>
            <a:lvl7pPr indent="-323850" lvl="6" marL="3200400" rtl="0">
              <a:spcBef>
                <a:spcPts val="2100"/>
              </a:spcBef>
              <a:spcAft>
                <a:spcPts val="0"/>
              </a:spcAft>
              <a:buClr>
                <a:schemeClr val="dk2"/>
              </a:buClr>
              <a:buSzPts val="1500"/>
              <a:buChar char="●"/>
              <a:defRPr>
                <a:solidFill>
                  <a:schemeClr val="dk2"/>
                </a:solidFill>
              </a:defRPr>
            </a:lvl7pPr>
            <a:lvl8pPr indent="-323850" lvl="7" marL="3657600" rtl="0">
              <a:spcBef>
                <a:spcPts val="2100"/>
              </a:spcBef>
              <a:spcAft>
                <a:spcPts val="0"/>
              </a:spcAft>
              <a:buClr>
                <a:schemeClr val="dk2"/>
              </a:buClr>
              <a:buSzPts val="1500"/>
              <a:buChar char="○"/>
              <a:defRPr>
                <a:solidFill>
                  <a:schemeClr val="dk2"/>
                </a:solidFill>
              </a:defRPr>
            </a:lvl8pPr>
            <a:lvl9pPr indent="-323850" lvl="8" marL="4114800" rtl="0">
              <a:spcBef>
                <a:spcPts val="2100"/>
              </a:spcBef>
              <a:spcAft>
                <a:spcPts val="2100"/>
              </a:spcAft>
              <a:buClr>
                <a:schemeClr val="dk2"/>
              </a:buClr>
              <a:buSzPts val="1500"/>
              <a:buChar char="■"/>
              <a:defRPr>
                <a:solidFill>
                  <a:schemeClr val="dk2"/>
                </a:solidFill>
              </a:defRPr>
            </a:lvl9pPr>
          </a:lstStyle>
          <a:p/>
        </p:txBody>
      </p:sp>
      <p:sp>
        <p:nvSpPr>
          <p:cNvPr id="571" name="Google Shape;571;g1148c624ec5_0_29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g1148c624ec5_0_2976">
            <a:hlinkClick/>
          </p:cNvPr>
          <p:cNvSpPr/>
          <p:nvPr/>
        </p:nvSpPr>
        <p:spPr>
          <a:xfrm>
            <a:off x="0" y="0"/>
            <a:ext cx="843600" cy="784800"/>
          </a:xfrm>
          <a:prstGeom prst="rect">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g1148c624ec5_0_2976">
            <a:hlinkClick/>
          </p:cNvPr>
          <p:cNvSpPr/>
          <p:nvPr/>
        </p:nvSpPr>
        <p:spPr>
          <a:xfrm>
            <a:off x="282733" y="295668"/>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74" name="Google Shape;574;g1148c624ec5_0_2976">
            <a:hlinkClick/>
          </p:cNvPr>
          <p:cNvSpPr/>
          <p:nvPr/>
        </p:nvSpPr>
        <p:spPr>
          <a:xfrm>
            <a:off x="282733" y="378966"/>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75" name="Google Shape;575;g1148c624ec5_0_2976">
            <a:hlinkClick/>
          </p:cNvPr>
          <p:cNvSpPr/>
          <p:nvPr/>
        </p:nvSpPr>
        <p:spPr>
          <a:xfrm>
            <a:off x="282733" y="462265"/>
            <a:ext cx="292800" cy="25200"/>
          </a:xfrm>
          <a:prstGeom prst="rect">
            <a:avLst/>
          </a:prstGeom>
          <a:solidFill>
            <a:srgbClr val="55688B">
              <a:alpha val="3598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576" name="Google Shape;576;g1148c624ec5_0_2976"/>
          <p:cNvGrpSpPr/>
          <p:nvPr/>
        </p:nvGrpSpPr>
        <p:grpSpPr>
          <a:xfrm>
            <a:off x="0" y="507989"/>
            <a:ext cx="1383765" cy="1355016"/>
            <a:chOff x="0" y="381001"/>
            <a:chExt cx="1037850" cy="1016287"/>
          </a:xfrm>
        </p:grpSpPr>
        <p:sp>
          <p:nvSpPr>
            <p:cNvPr id="577" name="Google Shape;577;g1148c624ec5_0_297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g1148c624ec5_0_297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5" name="Shape 585"/>
        <p:cNvGrpSpPr/>
        <p:nvPr/>
      </p:nvGrpSpPr>
      <p:grpSpPr>
        <a:xfrm>
          <a:off x="0" y="0"/>
          <a:ext cx="0" cy="0"/>
          <a:chOff x="0" y="0"/>
          <a:chExt cx="0" cy="0"/>
        </a:xfrm>
      </p:grpSpPr>
      <p:sp>
        <p:nvSpPr>
          <p:cNvPr id="586" name="Google Shape;586;g1160d69f42e_5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g1160d69f42e_5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8" name="Google Shape;588;g1160d69f42e_5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9" name="Google Shape;589;g1160d69f42e_5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 name="Google Shape;590;g1160d69f42e_5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91" name="Shape 591"/>
        <p:cNvGrpSpPr/>
        <p:nvPr/>
      </p:nvGrpSpPr>
      <p:grpSpPr>
        <a:xfrm>
          <a:off x="0" y="0"/>
          <a:ext cx="0" cy="0"/>
          <a:chOff x="0" y="0"/>
          <a:chExt cx="0" cy="0"/>
        </a:xfrm>
      </p:grpSpPr>
      <p:sp>
        <p:nvSpPr>
          <p:cNvPr id="592" name="Google Shape;592;g1160d69f42e_5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g1160d69f42e_5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4" name="Google Shape;594;g1160d69f42e_5_12"/>
          <p:cNvSpPr txBox="1"/>
          <p:nvPr>
            <p:ph idx="12" type="sldNum"/>
          </p:nvPr>
        </p:nvSpPr>
        <p:spPr>
          <a:xfrm>
            <a:off x="11169353" y="6282531"/>
            <a:ext cx="6459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2000" u="none" cap="none" strike="noStrike">
                <a:solidFill>
                  <a:schemeClr val="dk1"/>
                </a:solidFill>
                <a:latin typeface="Calibri"/>
                <a:ea typeface="Calibri"/>
                <a:cs typeface="Calibri"/>
                <a:sym typeface="Calibri"/>
              </a:defRPr>
            </a:lvl1pPr>
            <a:lvl2pPr indent="0" lvl="1" marL="0" algn="r">
              <a:spcBef>
                <a:spcPts val="0"/>
              </a:spcBef>
              <a:buNone/>
              <a:defRPr b="1" i="0" sz="2000" u="none" cap="none" strike="noStrike">
                <a:solidFill>
                  <a:schemeClr val="dk1"/>
                </a:solidFill>
                <a:latin typeface="Calibri"/>
                <a:ea typeface="Calibri"/>
                <a:cs typeface="Calibri"/>
                <a:sym typeface="Calibri"/>
              </a:defRPr>
            </a:lvl2pPr>
            <a:lvl3pPr indent="0" lvl="2" marL="0" algn="r">
              <a:spcBef>
                <a:spcPts val="0"/>
              </a:spcBef>
              <a:buNone/>
              <a:defRPr b="1" i="0" sz="2000" u="none" cap="none" strike="noStrike">
                <a:solidFill>
                  <a:schemeClr val="dk1"/>
                </a:solidFill>
                <a:latin typeface="Calibri"/>
                <a:ea typeface="Calibri"/>
                <a:cs typeface="Calibri"/>
                <a:sym typeface="Calibri"/>
              </a:defRPr>
            </a:lvl3pPr>
            <a:lvl4pPr indent="0" lvl="3" marL="0" algn="r">
              <a:spcBef>
                <a:spcPts val="0"/>
              </a:spcBef>
              <a:buNone/>
              <a:defRPr b="1" i="0" sz="2000" u="none" cap="none" strike="noStrike">
                <a:solidFill>
                  <a:schemeClr val="dk1"/>
                </a:solidFill>
                <a:latin typeface="Calibri"/>
                <a:ea typeface="Calibri"/>
                <a:cs typeface="Calibri"/>
                <a:sym typeface="Calibri"/>
              </a:defRPr>
            </a:lvl4pPr>
            <a:lvl5pPr indent="0" lvl="4" marL="0" algn="r">
              <a:spcBef>
                <a:spcPts val="0"/>
              </a:spcBef>
              <a:buNone/>
              <a:defRPr b="1" i="0" sz="2000" u="none" cap="none" strike="noStrike">
                <a:solidFill>
                  <a:schemeClr val="dk1"/>
                </a:solidFill>
                <a:latin typeface="Calibri"/>
                <a:ea typeface="Calibri"/>
                <a:cs typeface="Calibri"/>
                <a:sym typeface="Calibri"/>
              </a:defRPr>
            </a:lvl5pPr>
            <a:lvl6pPr indent="0" lvl="5" marL="0" algn="r">
              <a:spcBef>
                <a:spcPts val="0"/>
              </a:spcBef>
              <a:buNone/>
              <a:defRPr b="1" i="0" sz="2000" u="none" cap="none" strike="noStrike">
                <a:solidFill>
                  <a:schemeClr val="dk1"/>
                </a:solidFill>
                <a:latin typeface="Calibri"/>
                <a:ea typeface="Calibri"/>
                <a:cs typeface="Calibri"/>
                <a:sym typeface="Calibri"/>
              </a:defRPr>
            </a:lvl6pPr>
            <a:lvl7pPr indent="0" lvl="6" marL="0" algn="r">
              <a:spcBef>
                <a:spcPts val="0"/>
              </a:spcBef>
              <a:buNone/>
              <a:defRPr b="1" i="0" sz="2000" u="none" cap="none" strike="noStrike">
                <a:solidFill>
                  <a:schemeClr val="dk1"/>
                </a:solidFill>
                <a:latin typeface="Calibri"/>
                <a:ea typeface="Calibri"/>
                <a:cs typeface="Calibri"/>
                <a:sym typeface="Calibri"/>
              </a:defRPr>
            </a:lvl7pPr>
            <a:lvl8pPr indent="0" lvl="7" marL="0" algn="r">
              <a:spcBef>
                <a:spcPts val="0"/>
              </a:spcBef>
              <a:buNone/>
              <a:defRPr b="1" i="0" sz="2000" u="none" cap="none" strike="noStrike">
                <a:solidFill>
                  <a:schemeClr val="dk1"/>
                </a:solidFill>
                <a:latin typeface="Calibri"/>
                <a:ea typeface="Calibri"/>
                <a:cs typeface="Calibri"/>
                <a:sym typeface="Calibri"/>
              </a:defRPr>
            </a:lvl8pPr>
            <a:lvl9pPr indent="0" lvl="8" marL="0" algn="r">
              <a:spcBef>
                <a:spcPts val="0"/>
              </a:spcBef>
              <a:buNone/>
              <a:defRPr b="1" i="0" sz="2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95" name="Google Shape;595;g1160d69f42e_5_12"/>
          <p:cNvCxnSpPr/>
          <p:nvPr/>
        </p:nvCxnSpPr>
        <p:spPr>
          <a:xfrm>
            <a:off x="11870041" y="6379926"/>
            <a:ext cx="0" cy="170334"/>
          </a:xfrm>
          <a:prstGeom prst="straightConnector1">
            <a:avLst/>
          </a:prstGeom>
          <a:noFill/>
          <a:ln cap="flat" cmpd="sng" w="9525">
            <a:solidFill>
              <a:schemeClr val="accent4"/>
            </a:solidFill>
            <a:prstDash val="solid"/>
            <a:miter lim="8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6" name="Shape 596"/>
        <p:cNvGrpSpPr/>
        <p:nvPr/>
      </p:nvGrpSpPr>
      <p:grpSpPr>
        <a:xfrm>
          <a:off x="0" y="0"/>
          <a:ext cx="0" cy="0"/>
          <a:chOff x="0" y="0"/>
          <a:chExt cx="0" cy="0"/>
        </a:xfrm>
      </p:grpSpPr>
      <p:sp>
        <p:nvSpPr>
          <p:cNvPr id="597" name="Google Shape;597;g1160d69f42e_5_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8" name="Google Shape;598;g1160d69f42e_5_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9" name="Google Shape;599;g1160d69f42e_5_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0" name="Google Shape;600;g1160d69f42e_5_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 name="Google Shape;601;g1160d69f42e_5_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2" name="Shape 602"/>
        <p:cNvGrpSpPr/>
        <p:nvPr/>
      </p:nvGrpSpPr>
      <p:grpSpPr>
        <a:xfrm>
          <a:off x="0" y="0"/>
          <a:ext cx="0" cy="0"/>
          <a:chOff x="0" y="0"/>
          <a:chExt cx="0" cy="0"/>
        </a:xfrm>
      </p:grpSpPr>
      <p:sp>
        <p:nvSpPr>
          <p:cNvPr id="603" name="Google Shape;603;g1160d69f42e_5_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4" name="Google Shape;604;g1160d69f42e_5_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 name="Google Shape;605;g1160d69f42e_5_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g1160d69f42e_5_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7" name="Google Shape;607;g1160d69f42e_5_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g1160d69f42e_5_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09" name="Shape 609"/>
        <p:cNvGrpSpPr/>
        <p:nvPr/>
      </p:nvGrpSpPr>
      <p:grpSpPr>
        <a:xfrm>
          <a:off x="0" y="0"/>
          <a:ext cx="0" cy="0"/>
          <a:chOff x="0" y="0"/>
          <a:chExt cx="0" cy="0"/>
        </a:xfrm>
      </p:grpSpPr>
      <p:sp>
        <p:nvSpPr>
          <p:cNvPr id="610" name="Google Shape;610;g1160d69f42e_5_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1" name="Google Shape;611;g1160d69f42e_5_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2" name="Google Shape;612;g1160d69f42e_5_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 name="Google Shape;613;g1160d69f42e_5_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4" name="Google Shape;614;g1160d69f42e_5_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5" name="Google Shape;615;g1160d69f42e_5_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6" name="Google Shape;616;g1160d69f42e_5_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7" name="Google Shape;617;g1160d69f42e_5_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8" name="Shape 618"/>
        <p:cNvGrpSpPr/>
        <p:nvPr/>
      </p:nvGrpSpPr>
      <p:grpSpPr>
        <a:xfrm>
          <a:off x="0" y="0"/>
          <a:ext cx="0" cy="0"/>
          <a:chOff x="0" y="0"/>
          <a:chExt cx="0" cy="0"/>
        </a:xfrm>
      </p:grpSpPr>
      <p:sp>
        <p:nvSpPr>
          <p:cNvPr id="619" name="Google Shape;619;g1160d69f42e_5_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0" name="Google Shape;620;g1160d69f42e_5_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1" name="Google Shape;621;g1160d69f42e_5_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2" name="Google Shape;622;g1160d69f42e_5_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3" name="Shape 623"/>
        <p:cNvGrpSpPr/>
        <p:nvPr/>
      </p:nvGrpSpPr>
      <p:grpSpPr>
        <a:xfrm>
          <a:off x="0" y="0"/>
          <a:ext cx="0" cy="0"/>
          <a:chOff x="0" y="0"/>
          <a:chExt cx="0" cy="0"/>
        </a:xfrm>
      </p:grpSpPr>
      <p:sp>
        <p:nvSpPr>
          <p:cNvPr id="624" name="Google Shape;624;g1160d69f42e_5_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g1160d69f42e_5_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6" name="Google Shape;626;g1160d69f42e_5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7" name="Shape 627"/>
        <p:cNvGrpSpPr/>
        <p:nvPr/>
      </p:nvGrpSpPr>
      <p:grpSpPr>
        <a:xfrm>
          <a:off x="0" y="0"/>
          <a:ext cx="0" cy="0"/>
          <a:chOff x="0" y="0"/>
          <a:chExt cx="0" cy="0"/>
        </a:xfrm>
      </p:grpSpPr>
      <p:sp>
        <p:nvSpPr>
          <p:cNvPr id="628" name="Google Shape;628;g1160d69f42e_5_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9" name="Google Shape;629;g1160d69f42e_5_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0" name="Google Shape;630;g1160d69f42e_5_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1" name="Google Shape;631;g1160d69f42e_5_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2" name="Google Shape;632;g1160d69f42e_5_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3" name="Google Shape;633;g1160d69f42e_5_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4" name="Shape 634"/>
        <p:cNvGrpSpPr/>
        <p:nvPr/>
      </p:nvGrpSpPr>
      <p:grpSpPr>
        <a:xfrm>
          <a:off x="0" y="0"/>
          <a:ext cx="0" cy="0"/>
          <a:chOff x="0" y="0"/>
          <a:chExt cx="0" cy="0"/>
        </a:xfrm>
      </p:grpSpPr>
      <p:sp>
        <p:nvSpPr>
          <p:cNvPr id="635" name="Google Shape;635;g1160d69f42e_5_5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6" name="Google Shape;636;g1160d69f42e_5_55"/>
          <p:cNvSpPr/>
          <p:nvPr>
            <p:ph idx="2" type="pic"/>
          </p:nvPr>
        </p:nvSpPr>
        <p:spPr>
          <a:xfrm>
            <a:off x="5183188" y="987425"/>
            <a:ext cx="6172200" cy="4873625"/>
          </a:xfrm>
          <a:prstGeom prst="rect">
            <a:avLst/>
          </a:prstGeom>
          <a:noFill/>
          <a:ln>
            <a:noFill/>
          </a:ln>
        </p:spPr>
      </p:sp>
      <p:sp>
        <p:nvSpPr>
          <p:cNvPr id="637" name="Google Shape;637;g1160d69f42e_5_5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8" name="Google Shape;638;g1160d69f42e_5_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9" name="Google Shape;639;g1160d69f42e_5_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0" name="Google Shape;640;g1160d69f42e_5_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02">
  <p:cSld name="Text Layout 02">
    <p:spTree>
      <p:nvGrpSpPr>
        <p:cNvPr id="72" name="Shape 72"/>
        <p:cNvGrpSpPr/>
        <p:nvPr/>
      </p:nvGrpSpPr>
      <p:grpSpPr>
        <a:xfrm>
          <a:off x="0" y="0"/>
          <a:ext cx="0" cy="0"/>
          <a:chOff x="0" y="0"/>
          <a:chExt cx="0" cy="0"/>
        </a:xfrm>
      </p:grpSpPr>
      <p:sp>
        <p:nvSpPr>
          <p:cNvPr id="73" name="Google Shape;73;p19"/>
          <p:cNvSpPr/>
          <p:nvPr/>
        </p:nvSpPr>
        <p:spPr>
          <a:xfrm rot="10800000">
            <a:off x="1839686" y="-6"/>
            <a:ext cx="10352314" cy="5638806"/>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 name="Google Shape;74;p19"/>
          <p:cNvSpPr/>
          <p:nvPr>
            <p:ph idx="2" type="pic"/>
          </p:nvPr>
        </p:nvSpPr>
        <p:spPr>
          <a:xfrm>
            <a:off x="6170177" y="1435100"/>
            <a:ext cx="6021821" cy="5422900"/>
          </a:xfrm>
          <a:prstGeom prst="rect">
            <a:avLst/>
          </a:prstGeom>
          <a:solidFill>
            <a:srgbClr val="D8D8D8"/>
          </a:solidFill>
          <a:ln>
            <a:noFill/>
          </a:ln>
        </p:spPr>
      </p:sp>
      <p:sp>
        <p:nvSpPr>
          <p:cNvPr id="75" name="Google Shape;75;p19" title="Bullet Points"/>
          <p:cNvSpPr txBox="1"/>
          <p:nvPr>
            <p:ph idx="1" type="body"/>
          </p:nvPr>
        </p:nvSpPr>
        <p:spPr>
          <a:xfrm>
            <a:off x="531378" y="3129540"/>
            <a:ext cx="4942829" cy="2958275"/>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accent2"/>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90000"/>
              </a:lnSpc>
              <a:spcBef>
                <a:spcPts val="500"/>
              </a:spcBef>
              <a:spcAft>
                <a:spcPts val="0"/>
              </a:spcAft>
              <a:buClr>
                <a:schemeClr val="accent2"/>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accent2"/>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chemeClr val="accent2"/>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9"/>
          <p:cNvSpPr/>
          <p:nvPr/>
        </p:nvSpPr>
        <p:spPr>
          <a:xfrm flipH="1">
            <a:off x="2978150" y="-5"/>
            <a:ext cx="4121150" cy="1308105"/>
          </a:xfrm>
          <a:prstGeom prst="parallelogram">
            <a:avLst>
              <a:gd fmla="val 18638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7" name="Google Shape;77;p19"/>
          <p:cNvCxnSpPr/>
          <p:nvPr/>
        </p:nvCxnSpPr>
        <p:spPr>
          <a:xfrm flipH="1" rot="10800000">
            <a:off x="10352314" y="1185452"/>
            <a:ext cx="1839685" cy="1633948"/>
          </a:xfrm>
          <a:prstGeom prst="straightConnector1">
            <a:avLst/>
          </a:prstGeom>
          <a:noFill/>
          <a:ln cap="flat" cmpd="sng" w="9525">
            <a:solidFill>
              <a:srgbClr val="D8D8D8"/>
            </a:solidFill>
            <a:prstDash val="solid"/>
            <a:miter lim="800000"/>
            <a:headEnd len="sm" w="sm" type="none"/>
            <a:tailEnd len="sm" w="sm" type="none"/>
          </a:ln>
        </p:spPr>
      </p:cxnSp>
      <p:sp>
        <p:nvSpPr>
          <p:cNvPr id="78" name="Google Shape;78;p19" title="Subtitle"/>
          <p:cNvSpPr txBox="1"/>
          <p:nvPr>
            <p:ph idx="3" type="body"/>
          </p:nvPr>
        </p:nvSpPr>
        <p:spPr>
          <a:xfrm>
            <a:off x="531379" y="2496102"/>
            <a:ext cx="7342621" cy="608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rgbClr val="525252"/>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9" title="Title "/>
          <p:cNvSpPr txBox="1"/>
          <p:nvPr>
            <p:ph type="title"/>
          </p:nvPr>
        </p:nvSpPr>
        <p:spPr>
          <a:xfrm>
            <a:off x="531378" y="1241109"/>
            <a:ext cx="7342622" cy="1215566"/>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400"/>
              <a:buFont typeface="Calibri"/>
              <a:buNone/>
              <a:defRPr b="1" sz="4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9"/>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9"/>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9"/>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41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1" name="Shape 641"/>
        <p:cNvGrpSpPr/>
        <p:nvPr/>
      </p:nvGrpSpPr>
      <p:grpSpPr>
        <a:xfrm>
          <a:off x="0" y="0"/>
          <a:ext cx="0" cy="0"/>
          <a:chOff x="0" y="0"/>
          <a:chExt cx="0" cy="0"/>
        </a:xfrm>
      </p:grpSpPr>
      <p:sp>
        <p:nvSpPr>
          <p:cNvPr id="642" name="Google Shape;642;g1160d69f42e_5_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3" name="Google Shape;643;g1160d69f42e_5_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g1160d69f42e_5_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5" name="Google Shape;645;g1160d69f42e_5_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6" name="Google Shape;646;g1160d69f42e_5_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7" name="Shape 647"/>
        <p:cNvGrpSpPr/>
        <p:nvPr/>
      </p:nvGrpSpPr>
      <p:grpSpPr>
        <a:xfrm>
          <a:off x="0" y="0"/>
          <a:ext cx="0" cy="0"/>
          <a:chOff x="0" y="0"/>
          <a:chExt cx="0" cy="0"/>
        </a:xfrm>
      </p:grpSpPr>
      <p:sp>
        <p:nvSpPr>
          <p:cNvPr id="648" name="Google Shape;648;g1160d69f42e_5_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9" name="Google Shape;649;g1160d69f42e_5_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0" name="Google Shape;650;g1160d69f42e_5_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1" name="Google Shape;651;g1160d69f42e_5_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2" name="Google Shape;652;g1160d69f42e_5_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83" name="Shape 83"/>
        <p:cNvGrpSpPr/>
        <p:nvPr/>
      </p:nvGrpSpPr>
      <p:grpSpPr>
        <a:xfrm>
          <a:off x="0" y="0"/>
          <a:ext cx="0" cy="0"/>
          <a:chOff x="0" y="0"/>
          <a:chExt cx="0" cy="0"/>
        </a:xfrm>
      </p:grpSpPr>
      <p:sp>
        <p:nvSpPr>
          <p:cNvPr id="84" name="Google Shape;84;p20"/>
          <p:cNvSpPr/>
          <p:nvPr/>
        </p:nvSpPr>
        <p:spPr>
          <a:xfrm>
            <a:off x="0" y="0"/>
            <a:ext cx="12192000"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20"/>
          <p:cNvSpPr/>
          <p:nvPr/>
        </p:nvSpPr>
        <p:spPr>
          <a:xfrm flipH="1" rot="10800000">
            <a:off x="0" y="-6"/>
            <a:ext cx="10625328" cy="540411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6" name="Google Shape;86;p20"/>
          <p:cNvCxnSpPr/>
          <p:nvPr/>
        </p:nvCxnSpPr>
        <p:spPr>
          <a:xfrm flipH="1" rot="10800000">
            <a:off x="0" y="0"/>
            <a:ext cx="6030686" cy="3004456"/>
          </a:xfrm>
          <a:prstGeom prst="straightConnector1">
            <a:avLst/>
          </a:prstGeom>
          <a:noFill/>
          <a:ln cap="flat" cmpd="sng" w="9525">
            <a:solidFill>
              <a:srgbClr val="A5A5A5"/>
            </a:solidFill>
            <a:prstDash val="solid"/>
            <a:miter lim="800000"/>
            <a:headEnd len="sm" w="sm" type="none"/>
            <a:tailEnd len="sm" w="sm" type="none"/>
          </a:ln>
        </p:spPr>
      </p:cxnSp>
      <p:sp>
        <p:nvSpPr>
          <p:cNvPr id="87" name="Google Shape;87;p20"/>
          <p:cNvSpPr/>
          <p:nvPr>
            <p:ph idx="2" type="pic"/>
          </p:nvPr>
        </p:nvSpPr>
        <p:spPr>
          <a:xfrm>
            <a:off x="1683398" y="860944"/>
            <a:ext cx="4428523" cy="5137089"/>
          </a:xfrm>
          <a:prstGeom prst="rect">
            <a:avLst/>
          </a:prstGeom>
          <a:noFill/>
          <a:ln>
            <a:noFill/>
          </a:ln>
        </p:spPr>
      </p:sp>
      <p:cxnSp>
        <p:nvCxnSpPr>
          <p:cNvPr id="88" name="Google Shape;88;p20"/>
          <p:cNvCxnSpPr/>
          <p:nvPr/>
        </p:nvCxnSpPr>
        <p:spPr>
          <a:xfrm flipH="1" rot="10800000">
            <a:off x="9004301" y="3924299"/>
            <a:ext cx="3187700" cy="1689100"/>
          </a:xfrm>
          <a:prstGeom prst="straightConnector1">
            <a:avLst/>
          </a:prstGeom>
          <a:noFill/>
          <a:ln cap="flat" cmpd="sng" w="9525">
            <a:solidFill>
              <a:schemeClr val="accent2"/>
            </a:solidFill>
            <a:prstDash val="solid"/>
            <a:miter lim="800000"/>
            <a:headEnd len="sm" w="sm" type="none"/>
            <a:tailEnd len="sm" w="sm" type="none"/>
          </a:ln>
        </p:spPr>
      </p:cxnSp>
      <p:sp>
        <p:nvSpPr>
          <p:cNvPr id="89" name="Google Shape;89;p20" title="Title"/>
          <p:cNvSpPr txBox="1"/>
          <p:nvPr>
            <p:ph type="ctrTitle"/>
          </p:nvPr>
        </p:nvSpPr>
        <p:spPr>
          <a:xfrm>
            <a:off x="6375721" y="2006084"/>
            <a:ext cx="4853573" cy="1616252"/>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accent1"/>
              </a:buClr>
              <a:buSzPts val="4300"/>
              <a:buFont typeface="Calibri"/>
              <a:buNone/>
              <a:defRPr b="1" sz="43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0" title="Subtitle"/>
          <p:cNvSpPr txBox="1"/>
          <p:nvPr>
            <p:ph idx="1" type="subTitle"/>
          </p:nvPr>
        </p:nvSpPr>
        <p:spPr>
          <a:xfrm>
            <a:off x="6375214" y="3640998"/>
            <a:ext cx="4854339" cy="125757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2E7A40"/>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rgbClr val="2E7A40"/>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rgbClr val="2E7A40"/>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cxnSp>
        <p:nvCxnSpPr>
          <p:cNvPr id="91" name="Google Shape;91;p20"/>
          <p:cNvCxnSpPr/>
          <p:nvPr/>
        </p:nvCxnSpPr>
        <p:spPr>
          <a:xfrm flipH="1" rot="10800000">
            <a:off x="-17837" y="4700016"/>
            <a:ext cx="1919789" cy="1001054"/>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transition spd="slow" p14:dur="1500">
    <p:random/>
  </p:transition>
  <p:extLst>
    <p:ext uri="{DCECCB84-F9BA-43D5-87BE-67443E8EF086}">
      <p15:sldGuideLst>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hart">
  <p:cSld name="1_Chart">
    <p:spTree>
      <p:nvGrpSpPr>
        <p:cNvPr id="92" name="Shape 92"/>
        <p:cNvGrpSpPr/>
        <p:nvPr/>
      </p:nvGrpSpPr>
      <p:grpSpPr>
        <a:xfrm>
          <a:off x="0" y="0"/>
          <a:ext cx="0" cy="0"/>
          <a:chOff x="0" y="0"/>
          <a:chExt cx="0" cy="0"/>
        </a:xfrm>
      </p:grpSpPr>
      <p:sp>
        <p:nvSpPr>
          <p:cNvPr id="93" name="Google Shape;93;p21"/>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21"/>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grpSp>
        <p:nvGrpSpPr>
          <p:cNvPr id="95" name="Google Shape;95;p21"/>
          <p:cNvGrpSpPr/>
          <p:nvPr/>
        </p:nvGrpSpPr>
        <p:grpSpPr>
          <a:xfrm flipH="1">
            <a:off x="7561328" y="0"/>
            <a:ext cx="4763978" cy="3541007"/>
            <a:chOff x="-124265" y="-2"/>
            <a:chExt cx="4763978" cy="3367272"/>
          </a:xfrm>
        </p:grpSpPr>
        <p:sp>
          <p:nvSpPr>
            <p:cNvPr id="96" name="Google Shape;96;p21"/>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97" name="Google Shape;97;p21"/>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98" name="Google Shape;98;p21"/>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9" name="Google Shape;99;p21"/>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21" title="Subtitle"/>
          <p:cNvSpPr txBox="1"/>
          <p:nvPr>
            <p:ph idx="1" type="body"/>
          </p:nvPr>
        </p:nvSpPr>
        <p:spPr>
          <a:xfrm>
            <a:off x="520493" y="1376932"/>
            <a:ext cx="7368596" cy="608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21"/>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1"/>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1"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1"/>
          <p:cNvSpPr txBox="1"/>
          <p:nvPr>
            <p:ph idx="2" type="body"/>
          </p:nvPr>
        </p:nvSpPr>
        <p:spPr>
          <a:xfrm>
            <a:off x="531814" y="2005762"/>
            <a:ext cx="5225764" cy="40838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400"/>
              <a:buFont typeface="Arial"/>
              <a:buNone/>
              <a:defRPr b="0" i="0" sz="24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400"/>
              <a:buFont typeface="Arial"/>
              <a:buNone/>
              <a:defRPr b="0" i="0" sz="2400" u="none" cap="none" strike="noStrike">
                <a:solidFill>
                  <a:schemeClr val="lt1"/>
                </a:solidFill>
                <a:latin typeface="Calibri"/>
                <a:ea typeface="Calibri"/>
                <a:cs typeface="Calibri"/>
                <a:sym typeface="Calibri"/>
              </a:defRPr>
            </a:lvl2pPr>
            <a:lvl3pPr indent="-228600" lvl="2" marL="1371600" marR="0" rtl="0" algn="l">
              <a:lnSpc>
                <a:spcPct val="90000"/>
              </a:lnSpc>
              <a:spcBef>
                <a:spcPts val="500"/>
              </a:spcBef>
              <a:spcAft>
                <a:spcPts val="0"/>
              </a:spcAft>
              <a:buClr>
                <a:srgbClr val="2E7A40"/>
              </a:buClr>
              <a:buSzPts val="2400"/>
              <a:buFont typeface="Arial"/>
              <a:buNone/>
              <a:defRPr b="0" i="0" sz="2400" u="none" cap="none" strike="noStrike">
                <a:solidFill>
                  <a:schemeClr val="lt1"/>
                </a:solidFill>
                <a:latin typeface="Calibri"/>
                <a:ea typeface="Calibri"/>
                <a:cs typeface="Calibri"/>
                <a:sym typeface="Calibri"/>
              </a:defRPr>
            </a:lvl3pPr>
            <a:lvl4pPr indent="-228600" lvl="3" marL="1828800" marR="0" rtl="0" algn="l">
              <a:lnSpc>
                <a:spcPct val="90000"/>
              </a:lnSpc>
              <a:spcBef>
                <a:spcPts val="500"/>
              </a:spcBef>
              <a:spcAft>
                <a:spcPts val="0"/>
              </a:spcAft>
              <a:buClr>
                <a:srgbClr val="2E7A40"/>
              </a:buClr>
              <a:buSzPts val="2400"/>
              <a:buFont typeface="Arial"/>
              <a:buNone/>
              <a:defRPr b="0" i="0" sz="2400" u="none" cap="none" strike="noStrike">
                <a:solidFill>
                  <a:schemeClr val="lt1"/>
                </a:solidFill>
                <a:latin typeface="Calibri"/>
                <a:ea typeface="Calibri"/>
                <a:cs typeface="Calibri"/>
                <a:sym typeface="Calibri"/>
              </a:defRPr>
            </a:lvl4pPr>
            <a:lvl5pPr indent="-228600" lvl="4" marL="2286000" marR="0" rtl="0" algn="l">
              <a:lnSpc>
                <a:spcPct val="90000"/>
              </a:lnSpc>
              <a:spcBef>
                <a:spcPts val="500"/>
              </a:spcBef>
              <a:spcAft>
                <a:spcPts val="0"/>
              </a:spcAft>
              <a:buClr>
                <a:srgbClr val="2E7A40"/>
              </a:buClr>
              <a:buSzPts val="2400"/>
              <a:buFont typeface="Arial"/>
              <a:buNone/>
              <a:defRPr b="0" i="0" sz="24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21" title="Chart"/>
          <p:cNvSpPr/>
          <p:nvPr>
            <p:ph idx="3" type="chart"/>
          </p:nvPr>
        </p:nvSpPr>
        <p:spPr>
          <a:xfrm>
            <a:off x="5796114" y="2005762"/>
            <a:ext cx="5719397" cy="4084470"/>
          </a:xfrm>
          <a:prstGeom prst="rect">
            <a:avLst/>
          </a:prstGeom>
          <a:noFill/>
          <a:ln>
            <a:noFill/>
          </a:ln>
        </p:spPr>
        <p:txBody>
          <a:bodyPr anchorCtr="0" anchor="t" bIns="45700" lIns="91400" spcFirstLastPara="1" rIns="91400" wrap="square" tIns="45700">
            <a:noAutofit/>
          </a:bodyPr>
          <a:lstStyle>
            <a:lvl1pPr lvl="0" marR="0" rtl="0" algn="ctr">
              <a:lnSpc>
                <a:spcPct val="90000"/>
              </a:lnSpc>
              <a:spcBef>
                <a:spcPts val="1000"/>
              </a:spcBef>
              <a:spcAft>
                <a:spcPts val="0"/>
              </a:spcAft>
              <a:buClr>
                <a:srgbClr val="2E7A40"/>
              </a:buClr>
              <a:buSzPts val="2000"/>
              <a:buFont typeface="Arial"/>
              <a:buNone/>
              <a:defRPr b="0" i="0" sz="20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rgbClr val="2E7A40"/>
              </a:buClr>
              <a:buSzPts val="2000"/>
              <a:buFont typeface="Arial"/>
              <a:buChar char="•"/>
              <a:defRPr b="0" i="0" sz="20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77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06" name="Shape 106"/>
        <p:cNvGrpSpPr/>
        <p:nvPr/>
      </p:nvGrpSpPr>
      <p:grpSpPr>
        <a:xfrm>
          <a:off x="0" y="0"/>
          <a:ext cx="0" cy="0"/>
          <a:chOff x="0" y="0"/>
          <a:chExt cx="0" cy="0"/>
        </a:xfrm>
      </p:grpSpPr>
      <p:sp>
        <p:nvSpPr>
          <p:cNvPr id="107" name="Google Shape;107;p22"/>
          <p:cNvSpPr/>
          <p:nvPr/>
        </p:nvSpPr>
        <p:spPr>
          <a:xfrm>
            <a:off x="0" y="1"/>
            <a:ext cx="12192000" cy="6857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22"/>
          <p:cNvSpPr txBox="1"/>
          <p:nvPr/>
        </p:nvSpPr>
        <p:spPr>
          <a:xfrm>
            <a:off x="11072378" y="235732"/>
            <a:ext cx="814647"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400">
                <a:solidFill>
                  <a:schemeClr val="lt1"/>
                </a:solidFill>
                <a:latin typeface="Arial Black"/>
                <a:ea typeface="Arial Black"/>
                <a:cs typeface="Arial Black"/>
                <a:sym typeface="Arial Black"/>
              </a:rPr>
              <a:t>FR</a:t>
            </a:r>
            <a:endParaRPr/>
          </a:p>
        </p:txBody>
      </p:sp>
      <p:grpSp>
        <p:nvGrpSpPr>
          <p:cNvPr id="109" name="Google Shape;109;p22"/>
          <p:cNvGrpSpPr/>
          <p:nvPr/>
        </p:nvGrpSpPr>
        <p:grpSpPr>
          <a:xfrm flipH="1">
            <a:off x="7561328" y="0"/>
            <a:ext cx="4763978" cy="3541007"/>
            <a:chOff x="-124265" y="-2"/>
            <a:chExt cx="4763978" cy="3367272"/>
          </a:xfrm>
        </p:grpSpPr>
        <p:sp>
          <p:nvSpPr>
            <p:cNvPr id="110" name="Google Shape;110;p22"/>
            <p:cNvSpPr/>
            <p:nvPr/>
          </p:nvSpPr>
          <p:spPr>
            <a:xfrm>
              <a:off x="0" y="-1"/>
              <a:ext cx="4639713" cy="3367271"/>
            </a:xfrm>
            <a:prstGeom prst="diagStripe">
              <a:avLst>
                <a:gd fmla="val 51202" name="adj"/>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11" name="Google Shape;111;p22"/>
            <p:cNvCxnSpPr/>
            <p:nvPr/>
          </p:nvCxnSpPr>
          <p:spPr>
            <a:xfrm flipH="1" rot="10800000">
              <a:off x="1433638" y="-2"/>
              <a:ext cx="1240971" cy="916595"/>
            </a:xfrm>
            <a:prstGeom prst="straightConnector1">
              <a:avLst/>
            </a:prstGeom>
            <a:noFill/>
            <a:ln cap="flat" cmpd="sng" w="9525">
              <a:solidFill>
                <a:srgbClr val="BFBFBF"/>
              </a:solidFill>
              <a:prstDash val="solid"/>
              <a:miter lim="800000"/>
              <a:headEnd len="sm" w="sm" type="none"/>
              <a:tailEnd len="sm" w="sm" type="none"/>
            </a:ln>
          </p:spPr>
        </p:cxnSp>
        <p:sp>
          <p:nvSpPr>
            <p:cNvPr id="112" name="Google Shape;112;p22"/>
            <p:cNvSpPr/>
            <p:nvPr/>
          </p:nvSpPr>
          <p:spPr>
            <a:xfrm rot="-2178838">
              <a:off x="-192127" y="1140864"/>
              <a:ext cx="1354398" cy="214994"/>
            </a:xfrm>
            <a:prstGeom prst="parallelogram">
              <a:avLst>
                <a:gd fmla="val 72003"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3" name="Google Shape;113;p22"/>
          <p:cNvSpPr/>
          <p:nvPr/>
        </p:nvSpPr>
        <p:spPr>
          <a:xfrm flipH="1">
            <a:off x="6679908" y="1"/>
            <a:ext cx="1447800" cy="639064"/>
          </a:xfrm>
          <a:prstGeom prst="parallelogram">
            <a:avLst>
              <a:gd fmla="val 135617" name="adj"/>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22" title="Subtitle"/>
          <p:cNvSpPr txBox="1"/>
          <p:nvPr>
            <p:ph idx="1" type="body"/>
          </p:nvPr>
        </p:nvSpPr>
        <p:spPr>
          <a:xfrm>
            <a:off x="520493" y="1376932"/>
            <a:ext cx="7368596" cy="60889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2E7A40"/>
              </a:buClr>
              <a:buSzPts val="2000"/>
              <a:buFont typeface="Arial"/>
              <a:buNone/>
              <a:defRPr b="0" i="0" sz="2000" u="none" cap="none" strike="noStrike">
                <a:solidFill>
                  <a:schemeClr val="lt1"/>
                </a:solidFill>
                <a:latin typeface="Calibri"/>
                <a:ea typeface="Calibri"/>
                <a:cs typeface="Calibri"/>
                <a:sym typeface="Calibri"/>
              </a:defRPr>
            </a:lvl1pPr>
            <a:lvl2pPr indent="-228600" lvl="1" marL="914400" marR="0" rtl="0" algn="l">
              <a:lnSpc>
                <a:spcPct val="90000"/>
              </a:lnSpc>
              <a:spcBef>
                <a:spcPts val="500"/>
              </a:spcBef>
              <a:spcAft>
                <a:spcPts val="0"/>
              </a:spcAft>
              <a:buClr>
                <a:srgbClr val="2E7A40"/>
              </a:buClr>
              <a:buSzPts val="2000"/>
              <a:buFont typeface="Arial"/>
              <a:buNone/>
              <a:defRPr b="0" i="0" sz="2000" u="none" cap="none" strike="noStrike">
                <a:solidFill>
                  <a:schemeClr val="dk1"/>
                </a:solidFill>
                <a:latin typeface="Calibri"/>
                <a:ea typeface="Calibri"/>
                <a:cs typeface="Calibri"/>
                <a:sym typeface="Calibri"/>
              </a:defRPr>
            </a:lvl2pPr>
            <a:lvl3pPr indent="-342900" lvl="2" marL="1371600" marR="0" rtl="0" algn="l">
              <a:lnSpc>
                <a:spcPct val="90000"/>
              </a:lnSpc>
              <a:spcBef>
                <a:spcPts val="500"/>
              </a:spcBef>
              <a:spcAft>
                <a:spcPts val="0"/>
              </a:spcAft>
              <a:buClr>
                <a:srgbClr val="2E7A40"/>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500"/>
              </a:spcBef>
              <a:spcAft>
                <a:spcPts val="0"/>
              </a:spcAft>
              <a:buClr>
                <a:srgbClr val="2E7A40"/>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5" name="Google Shape;115;p22"/>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2"/>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22" title="Title "/>
          <p:cNvSpPr txBox="1"/>
          <p:nvPr>
            <p:ph type="title"/>
          </p:nvPr>
        </p:nvSpPr>
        <p:spPr>
          <a:xfrm>
            <a:off x="518678" y="209028"/>
            <a:ext cx="8333222" cy="1147969"/>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22" title="Table"/>
          <p:cNvSpPr/>
          <p:nvPr>
            <p:ph idx="2" type="tbl"/>
          </p:nvPr>
        </p:nvSpPr>
        <p:spPr>
          <a:xfrm>
            <a:off x="531378" y="2664803"/>
            <a:ext cx="10993375" cy="3433180"/>
          </a:xfrm>
          <a:prstGeom prst="rect">
            <a:avLst/>
          </a:prstGeom>
          <a:noFill/>
          <a:ln>
            <a:noFill/>
          </a:ln>
        </p:spPr>
        <p:txBody>
          <a:bodyPr anchorCtr="0" anchor="t" bIns="45700" lIns="91400" spcFirstLastPara="1" rIns="91400" wrap="square" tIns="45700">
            <a:noAutofit/>
          </a:bodyPr>
          <a:lstStyle>
            <a:lvl1pPr lvl="0" marR="0" rtl="0" algn="ctr">
              <a:spcBef>
                <a:spcPts val="0"/>
              </a:spcBef>
              <a:spcAft>
                <a:spcPts val="0"/>
              </a:spcAft>
              <a:buClr>
                <a:schemeClr val="lt1"/>
              </a:buClr>
              <a:buSzPts val="2000"/>
              <a:buFont typeface="Calibri"/>
              <a:buNone/>
              <a:defRPr b="0" i="0" sz="2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14:dur="1500">
    <p:random/>
  </p:transition>
  <p:extLst>
    <p:ext uri="{DCECCB84-F9BA-43D5-87BE-67443E8EF086}">
      <p15:sldGuideLst>
        <p15:guide id="1" orient="horz" pos="142">
          <p15:clr>
            <a:srgbClr val="FBAE40"/>
          </p15:clr>
        </p15:guide>
        <p15:guide id="2" pos="3840">
          <p15:clr>
            <a:srgbClr val="FBAE40"/>
          </p15:clr>
        </p15:guide>
        <p15:guide id="3" pos="778">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3"/>
          <p:cNvSpPr txBox="1"/>
          <p:nvPr>
            <p:ph idx="11" type="ftr"/>
          </p:nvPr>
        </p:nvSpPr>
        <p:spPr>
          <a:xfrm>
            <a:off x="338530" y="6356350"/>
            <a:ext cx="411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3"/>
          <p:cNvSpPr txBox="1"/>
          <p:nvPr>
            <p:ph idx="12" type="sldNum"/>
          </p:nvPr>
        </p:nvSpPr>
        <p:spPr>
          <a:xfrm>
            <a:off x="11146971" y="6356350"/>
            <a:ext cx="7402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alibri"/>
                <a:ea typeface="Calibri"/>
                <a:cs typeface="Calibri"/>
                <a:sym typeface="Calibri"/>
              </a:defRPr>
            </a:lvl1pPr>
            <a:lvl2pPr indent="0" lvl="1" marL="0" marR="0" rtl="0" algn="r">
              <a:spcBef>
                <a:spcPts val="0"/>
              </a:spcBef>
              <a:buNone/>
              <a:defRPr b="0" i="0" sz="1200" u="none" cap="none" strike="noStrike">
                <a:solidFill>
                  <a:schemeClr val="lt2"/>
                </a:solidFill>
                <a:latin typeface="Calibri"/>
                <a:ea typeface="Calibri"/>
                <a:cs typeface="Calibri"/>
                <a:sym typeface="Calibri"/>
              </a:defRPr>
            </a:lvl2pPr>
            <a:lvl3pPr indent="0" lvl="2" marL="0" marR="0" rtl="0" algn="r">
              <a:spcBef>
                <a:spcPts val="0"/>
              </a:spcBef>
              <a:buNone/>
              <a:defRPr b="0" i="0" sz="1200" u="none" cap="none" strike="noStrike">
                <a:solidFill>
                  <a:schemeClr val="lt2"/>
                </a:solidFill>
                <a:latin typeface="Calibri"/>
                <a:ea typeface="Calibri"/>
                <a:cs typeface="Calibri"/>
                <a:sym typeface="Calibri"/>
              </a:defRPr>
            </a:lvl3pPr>
            <a:lvl4pPr indent="0" lvl="3" marL="0" marR="0" rtl="0" algn="r">
              <a:spcBef>
                <a:spcPts val="0"/>
              </a:spcBef>
              <a:buNone/>
              <a:defRPr b="0" i="0" sz="1200" u="none" cap="none" strike="noStrike">
                <a:solidFill>
                  <a:schemeClr val="lt2"/>
                </a:solidFill>
                <a:latin typeface="Calibri"/>
                <a:ea typeface="Calibri"/>
                <a:cs typeface="Calibri"/>
                <a:sym typeface="Calibri"/>
              </a:defRPr>
            </a:lvl4pPr>
            <a:lvl5pPr indent="0" lvl="4" marL="0" marR="0" rtl="0" algn="r">
              <a:spcBef>
                <a:spcPts val="0"/>
              </a:spcBef>
              <a:buNone/>
              <a:defRPr b="0" i="0" sz="1200" u="none" cap="none" strike="noStrike">
                <a:solidFill>
                  <a:schemeClr val="lt2"/>
                </a:solidFill>
                <a:latin typeface="Calibri"/>
                <a:ea typeface="Calibri"/>
                <a:cs typeface="Calibri"/>
                <a:sym typeface="Calibri"/>
              </a:defRPr>
            </a:lvl5pPr>
            <a:lvl6pPr indent="0" lvl="5" marL="0" marR="0" rtl="0" algn="r">
              <a:spcBef>
                <a:spcPts val="0"/>
              </a:spcBef>
              <a:buNone/>
              <a:defRPr b="0" i="0" sz="1200" u="none" cap="none" strike="noStrike">
                <a:solidFill>
                  <a:schemeClr val="lt2"/>
                </a:solidFill>
                <a:latin typeface="Calibri"/>
                <a:ea typeface="Calibri"/>
                <a:cs typeface="Calibri"/>
                <a:sym typeface="Calibri"/>
              </a:defRPr>
            </a:lvl6pPr>
            <a:lvl7pPr indent="0" lvl="6" marL="0" marR="0" rtl="0" algn="r">
              <a:spcBef>
                <a:spcPts val="0"/>
              </a:spcBef>
              <a:buNone/>
              <a:defRPr b="0" i="0" sz="1200" u="none" cap="none" strike="noStrike">
                <a:solidFill>
                  <a:schemeClr val="lt2"/>
                </a:solidFill>
                <a:latin typeface="Calibri"/>
                <a:ea typeface="Calibri"/>
                <a:cs typeface="Calibri"/>
                <a:sym typeface="Calibri"/>
              </a:defRPr>
            </a:lvl7pPr>
            <a:lvl8pPr indent="0" lvl="7" marL="0" marR="0" rtl="0" algn="r">
              <a:spcBef>
                <a:spcPts val="0"/>
              </a:spcBef>
              <a:buNone/>
              <a:defRPr b="0" i="0" sz="1200" u="none" cap="none" strike="noStrike">
                <a:solidFill>
                  <a:schemeClr val="lt2"/>
                </a:solidFill>
                <a:latin typeface="Calibri"/>
                <a:ea typeface="Calibri"/>
                <a:cs typeface="Calibri"/>
                <a:sym typeface="Calibri"/>
              </a:defRPr>
            </a:lvl8pPr>
            <a:lvl9pPr indent="0" lvl="8" marL="0" marR="0" rtl="0" algn="r">
              <a:spcBef>
                <a:spcPts val="0"/>
              </a:spcBef>
              <a:buNone/>
              <a:defRPr b="0" i="0" sz="1200" u="none" cap="none" strike="noStrike">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3"/>
          <p:cNvSpPr txBox="1"/>
          <p:nvPr>
            <p:ph type="title"/>
          </p:nvPr>
        </p:nvSpPr>
        <p:spPr>
          <a:xfrm>
            <a:off x="518678" y="209029"/>
            <a:ext cx="10835122" cy="1147968"/>
          </a:xfrm>
          <a:prstGeom prst="rect">
            <a:avLst/>
          </a:prstGeom>
          <a:noFill/>
          <a:ln>
            <a:noFill/>
          </a:ln>
        </p:spPr>
        <p:txBody>
          <a:bodyPr anchorCtr="0" anchor="b" bIns="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alibri"/>
              <a:buNone/>
              <a:defRPr b="1" i="0" sz="4400" u="none" cap="none" strike="noStrike">
                <a:solidFill>
                  <a:schemeClr val="accen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slow" p14:dur="1500">
    <p:random/>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g1148c624ec5_0_16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8" name="Google Shape;288;g1148c624ec5_0_16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289" name="Google Shape;289;g1148c624ec5_0_16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290" name="Google Shape;290;g1148c624ec5_0_16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5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2pPr>
            <a:lvl3pPr lvl="2"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3pPr>
            <a:lvl4pPr lvl="3"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4pPr>
            <a:lvl5pPr lvl="4"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5pPr>
            <a:lvl6pPr lvl="5"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6pPr>
            <a:lvl7pPr lvl="6"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7pPr>
            <a:lvl8pPr lvl="7"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8pPr>
            <a:lvl9pPr lvl="8" marR="0" rtl="0" algn="l">
              <a:spcBef>
                <a:spcPts val="0"/>
              </a:spcBef>
              <a:spcAft>
                <a:spcPts val="0"/>
              </a:spcAft>
              <a:buSzPts val="1500"/>
              <a:buNone/>
              <a:defRPr b="0" i="0" sz="1900" u="none" cap="none" strike="noStrike">
                <a:solidFill>
                  <a:schemeClr val="dk1"/>
                </a:solidFill>
                <a:latin typeface="Calibri"/>
                <a:ea typeface="Calibri"/>
                <a:cs typeface="Calibri"/>
                <a:sym typeface="Calibri"/>
              </a:defRPr>
            </a:lvl9pPr>
          </a:lstStyle>
          <a:p/>
        </p:txBody>
      </p:sp>
      <p:sp>
        <p:nvSpPr>
          <p:cNvPr id="291" name="Google Shape;291;g1148c624ec5_0_16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360" name="Shape 360"/>
        <p:cNvGrpSpPr/>
        <p:nvPr/>
      </p:nvGrpSpPr>
      <p:grpSpPr>
        <a:xfrm>
          <a:off x="0" y="0"/>
          <a:ext cx="0" cy="0"/>
          <a:chOff x="0" y="0"/>
          <a:chExt cx="0" cy="0"/>
        </a:xfrm>
      </p:grpSpPr>
      <p:sp>
        <p:nvSpPr>
          <p:cNvPr id="361" name="Google Shape;361;g1148c624ec5_0_276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362" name="Google Shape;362;g1148c624ec5_0_276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363" name="Google Shape;363;g1148c624ec5_0_276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sp>
        <p:nvSpPr>
          <p:cNvPr id="580" name="Google Shape;580;g1160d69f42e_5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1" name="Google Shape;581;g1160d69f42e_5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2" name="Google Shape;582;g1160d69f42e_5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3" name="Google Shape;583;g1160d69f42e_5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4" name="Google Shape;584;g1160d69f42e_5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hyperlink" Target="https://share.streamlit.io/thejaswins/stroke-prediction/main/heart_stroke_prediction_app.p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pic>
        <p:nvPicPr>
          <p:cNvPr id="657" name="Google Shape;657;g1160d69f42e_0_122"/>
          <p:cNvPicPr preferRelativeResize="0"/>
          <p:nvPr/>
        </p:nvPicPr>
        <p:blipFill>
          <a:blip r:embed="rId4">
            <a:alphaModFix/>
          </a:blip>
          <a:stretch>
            <a:fillRect/>
          </a:stretch>
        </p:blipFill>
        <p:spPr>
          <a:xfrm>
            <a:off x="10291850" y="152400"/>
            <a:ext cx="1747750" cy="801052"/>
          </a:xfrm>
          <a:prstGeom prst="rect">
            <a:avLst/>
          </a:prstGeom>
          <a:noFill/>
          <a:ln>
            <a:noFill/>
          </a:ln>
        </p:spPr>
      </p:pic>
      <p:pic>
        <p:nvPicPr>
          <p:cNvPr id="658" name="Google Shape;658;g1160d69f42e_0_122"/>
          <p:cNvPicPr preferRelativeResize="0"/>
          <p:nvPr/>
        </p:nvPicPr>
        <p:blipFill>
          <a:blip r:embed="rId5">
            <a:alphaModFix amt="28000"/>
          </a:blip>
          <a:stretch>
            <a:fillRect/>
          </a:stretch>
        </p:blipFill>
        <p:spPr>
          <a:xfrm>
            <a:off x="4448175" y="2183750"/>
            <a:ext cx="3328998" cy="3019500"/>
          </a:xfrm>
          <a:prstGeom prst="rect">
            <a:avLst/>
          </a:prstGeom>
          <a:noFill/>
          <a:ln>
            <a:noFill/>
          </a:ln>
        </p:spPr>
      </p:pic>
      <p:sp>
        <p:nvSpPr>
          <p:cNvPr id="659" name="Google Shape;659;g1160d69f42e_0_122"/>
          <p:cNvSpPr txBox="1"/>
          <p:nvPr/>
        </p:nvSpPr>
        <p:spPr>
          <a:xfrm>
            <a:off x="1665100" y="508000"/>
            <a:ext cx="8551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latin typeface="Lato"/>
                <a:ea typeface="Lato"/>
                <a:cs typeface="Lato"/>
                <a:sym typeface="Lato"/>
              </a:rPr>
              <a:t>Heart Stroke Prediction </a:t>
            </a:r>
            <a:r>
              <a:rPr lang="en-US" sz="3300">
                <a:solidFill>
                  <a:schemeClr val="dk1"/>
                </a:solidFill>
                <a:latin typeface="Lato"/>
                <a:ea typeface="Lato"/>
                <a:cs typeface="Lato"/>
                <a:sym typeface="Lato"/>
              </a:rPr>
              <a:t>using Machine </a:t>
            </a:r>
            <a:endParaRPr sz="3300">
              <a:solidFill>
                <a:schemeClr val="lt1"/>
              </a:solidFill>
              <a:latin typeface="Lato"/>
              <a:ea typeface="Lato"/>
              <a:cs typeface="Lato"/>
              <a:sym typeface="Lato"/>
            </a:endParaRPr>
          </a:p>
          <a:p>
            <a:pPr indent="0" lvl="0" marL="0" rtl="0" algn="l">
              <a:spcBef>
                <a:spcPts val="0"/>
              </a:spcBef>
              <a:spcAft>
                <a:spcPts val="0"/>
              </a:spcAft>
              <a:buNone/>
            </a:pPr>
            <a:r>
              <a:rPr lang="en-US" sz="3300">
                <a:solidFill>
                  <a:schemeClr val="lt1"/>
                </a:solidFill>
                <a:latin typeface="Lato"/>
                <a:ea typeface="Lato"/>
                <a:cs typeface="Lato"/>
                <a:sym typeface="Lato"/>
              </a:rPr>
              <a:t>Learning Technique(KN</a:t>
            </a:r>
            <a:r>
              <a:rPr lang="en-US" sz="3300">
                <a:solidFill>
                  <a:schemeClr val="dk1"/>
                </a:solidFill>
                <a:latin typeface="Lato"/>
                <a:ea typeface="Lato"/>
                <a:cs typeface="Lato"/>
                <a:sym typeface="Lato"/>
              </a:rPr>
              <a:t>N)</a:t>
            </a:r>
            <a:endParaRPr sz="3300">
              <a:solidFill>
                <a:schemeClr val="dk1"/>
              </a:solidFill>
              <a:latin typeface="Lato"/>
              <a:ea typeface="Lato"/>
              <a:cs typeface="Lato"/>
              <a:sym typeface="Lato"/>
            </a:endParaRPr>
          </a:p>
        </p:txBody>
      </p:sp>
      <p:sp>
        <p:nvSpPr>
          <p:cNvPr id="660" name="Google Shape;660;g1160d69f42e_0_122"/>
          <p:cNvSpPr txBox="1"/>
          <p:nvPr/>
        </p:nvSpPr>
        <p:spPr>
          <a:xfrm>
            <a:off x="1072450" y="5319875"/>
            <a:ext cx="4120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lt1"/>
                </a:solidFill>
                <a:latin typeface="Lato"/>
                <a:ea typeface="Lato"/>
                <a:cs typeface="Lato"/>
                <a:sym typeface="Lato"/>
              </a:rPr>
              <a:t>Bhairav Phukan</a:t>
            </a:r>
            <a:endParaRPr sz="2500">
              <a:solidFill>
                <a:schemeClr val="lt1"/>
              </a:solidFill>
              <a:latin typeface="Lato"/>
              <a:ea typeface="Lato"/>
              <a:cs typeface="Lato"/>
              <a:sym typeface="Lato"/>
            </a:endParaRPr>
          </a:p>
          <a:p>
            <a:pPr indent="0" lvl="0" marL="0" rtl="0" algn="l">
              <a:spcBef>
                <a:spcPts val="0"/>
              </a:spcBef>
              <a:spcAft>
                <a:spcPts val="0"/>
              </a:spcAft>
              <a:buNone/>
            </a:pPr>
            <a:r>
              <a:rPr lang="en-US" sz="2500">
                <a:solidFill>
                  <a:schemeClr val="lt1"/>
                </a:solidFill>
                <a:latin typeface="Lato"/>
                <a:ea typeface="Lato"/>
                <a:cs typeface="Lato"/>
                <a:sym typeface="Lato"/>
              </a:rPr>
              <a:t>Sayantan Sarkar</a:t>
            </a:r>
            <a:endParaRPr sz="2500">
              <a:solidFill>
                <a:schemeClr val="lt1"/>
              </a:solidFill>
              <a:latin typeface="Lato"/>
              <a:ea typeface="Lato"/>
              <a:cs typeface="Lato"/>
              <a:sym typeface="Lato"/>
            </a:endParaRPr>
          </a:p>
          <a:p>
            <a:pPr indent="0" lvl="0" marL="0" rtl="0" algn="l">
              <a:spcBef>
                <a:spcPts val="0"/>
              </a:spcBef>
              <a:spcAft>
                <a:spcPts val="0"/>
              </a:spcAft>
              <a:buNone/>
            </a:pPr>
            <a:r>
              <a:rPr lang="en-US" sz="2500">
                <a:solidFill>
                  <a:schemeClr val="lt1"/>
                </a:solidFill>
                <a:latin typeface="Lato"/>
                <a:ea typeface="Lato"/>
                <a:cs typeface="Lato"/>
                <a:sym typeface="Lato"/>
              </a:rPr>
              <a:t>Grahil Agarwal</a:t>
            </a:r>
            <a:endParaRPr sz="2500">
              <a:solidFill>
                <a:schemeClr val="lt1"/>
              </a:solidFill>
              <a:latin typeface="Lato"/>
              <a:ea typeface="Lato"/>
              <a:cs typeface="Lato"/>
              <a:sym typeface="Lato"/>
            </a:endParaRPr>
          </a:p>
          <a:p>
            <a:pPr indent="0" lvl="0" marL="0" rtl="0" algn="l">
              <a:spcBef>
                <a:spcPts val="0"/>
              </a:spcBef>
              <a:spcAft>
                <a:spcPts val="0"/>
              </a:spcAft>
              <a:buNone/>
            </a:pPr>
            <a:r>
              <a:t/>
            </a:r>
            <a:endParaRPr sz="2500">
              <a:solidFill>
                <a:schemeClr val="lt1"/>
              </a:solidFill>
              <a:latin typeface="Lato"/>
              <a:ea typeface="Lato"/>
              <a:cs typeface="Lato"/>
              <a:sym typeface="Lato"/>
            </a:endParaRPr>
          </a:p>
        </p:txBody>
      </p:sp>
      <p:sp>
        <p:nvSpPr>
          <p:cNvPr id="661" name="Google Shape;661;g1160d69f42e_0_122"/>
          <p:cNvSpPr txBox="1"/>
          <p:nvPr/>
        </p:nvSpPr>
        <p:spPr>
          <a:xfrm>
            <a:off x="6411350" y="5458475"/>
            <a:ext cx="38805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ato"/>
                <a:ea typeface="Lato"/>
                <a:cs typeface="Lato"/>
                <a:sym typeface="Lato"/>
              </a:rPr>
              <a:t>RA1911033010131 (M1)</a:t>
            </a:r>
            <a:endParaRPr sz="2200">
              <a:latin typeface="Lato"/>
              <a:ea typeface="Lato"/>
              <a:cs typeface="Lato"/>
              <a:sym typeface="Lato"/>
            </a:endParaRPr>
          </a:p>
          <a:p>
            <a:pPr indent="0" lvl="0" marL="0" rtl="0" algn="l">
              <a:spcBef>
                <a:spcPts val="0"/>
              </a:spcBef>
              <a:spcAft>
                <a:spcPts val="0"/>
              </a:spcAft>
              <a:buNone/>
            </a:pPr>
            <a:r>
              <a:rPr lang="en-US" sz="2200">
                <a:latin typeface="Lato"/>
                <a:ea typeface="Lato"/>
                <a:cs typeface="Lato"/>
                <a:sym typeface="Lato"/>
              </a:rPr>
              <a:t>RA1911033010150 </a:t>
            </a:r>
            <a:r>
              <a:rPr lang="en-US" sz="2200">
                <a:latin typeface="Lato"/>
                <a:ea typeface="Lato"/>
                <a:cs typeface="Lato"/>
                <a:sym typeface="Lato"/>
              </a:rPr>
              <a:t>(M1)</a:t>
            </a:r>
            <a:endParaRPr sz="2200">
              <a:latin typeface="Lato"/>
              <a:ea typeface="Lato"/>
              <a:cs typeface="Lato"/>
              <a:sym typeface="Lato"/>
            </a:endParaRPr>
          </a:p>
          <a:p>
            <a:pPr indent="0" lvl="0" marL="0" rtl="0" algn="l">
              <a:spcBef>
                <a:spcPts val="0"/>
              </a:spcBef>
              <a:spcAft>
                <a:spcPts val="0"/>
              </a:spcAft>
              <a:buNone/>
            </a:pPr>
            <a:r>
              <a:rPr lang="en-US" sz="2200">
                <a:latin typeface="Lato"/>
                <a:ea typeface="Lato"/>
                <a:cs typeface="Lato"/>
                <a:sym typeface="Lato"/>
              </a:rPr>
              <a:t>RA1911033010152 (M1)</a:t>
            </a:r>
            <a:endParaRPr sz="22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g1148c624ec5_0_2470"/>
          <p:cNvSpPr/>
          <p:nvPr/>
        </p:nvSpPr>
        <p:spPr>
          <a:xfrm>
            <a:off x="4219650" y="1971675"/>
            <a:ext cx="3759300" cy="3486000"/>
          </a:xfrm>
          <a:prstGeom prst="heart">
            <a:avLst/>
          </a:prstGeom>
          <a:solidFill>
            <a:srgbClr val="FFC000"/>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48c624ec5_0_2470"/>
          <p:cNvSpPr txBox="1"/>
          <p:nvPr>
            <p:ph type="title"/>
          </p:nvPr>
        </p:nvSpPr>
        <p:spPr>
          <a:xfrm>
            <a:off x="37175" y="1685925"/>
            <a:ext cx="4080000" cy="4343400"/>
          </a:xfrm>
          <a:prstGeom prst="rect">
            <a:avLst/>
          </a:prstGeom>
        </p:spPr>
        <p:txBody>
          <a:bodyPr anchorCtr="0" anchor="t" bIns="121900" lIns="121900" spcFirstLastPara="1" rIns="121900" wrap="square" tIns="121900">
            <a:noAutofit/>
          </a:bodyPr>
          <a:lstStyle/>
          <a:p>
            <a:pPr indent="-330200" lvl="0" marL="457200" rtl="0" algn="just">
              <a:lnSpc>
                <a:spcPct val="115000"/>
              </a:lnSpc>
              <a:spcBef>
                <a:spcPts val="0"/>
              </a:spcBef>
              <a:spcAft>
                <a:spcPts val="0"/>
              </a:spcAft>
              <a:buSzPts val="1600"/>
              <a:buFont typeface="Times New Roman"/>
              <a:buChar char="●"/>
            </a:pPr>
            <a:r>
              <a:rPr lang="en-US" sz="1600">
                <a:latin typeface="Times New Roman"/>
                <a:ea typeface="Times New Roman"/>
                <a:cs typeface="Times New Roman"/>
                <a:sym typeface="Times New Roman"/>
              </a:rPr>
              <a:t>It works well with a small number of input variables and small datasets.</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It has excellent predictive power and high-performance accuracy since it is robust to noisy data. </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Any new structure/ data can be added seamlessly without affecting the algorithm's accuracy, making it suitable for multi-model classes.</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lang="en-US" sz="1600">
                <a:latin typeface="Times New Roman"/>
                <a:ea typeface="Times New Roman"/>
                <a:cs typeface="Times New Roman"/>
                <a:sym typeface="Times New Roman"/>
              </a:rPr>
              <a:t>It is a simple algorithm and easy to implement and interpret since it employs instance-based learning (Lazy Learner), requiring no training period. </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1000"/>
              </a:spcAft>
              <a:buSzPts val="1600"/>
              <a:buFont typeface="Times New Roman"/>
              <a:buChar char="●"/>
            </a:pPr>
            <a:r>
              <a:rPr lang="en-US" sz="1600">
                <a:latin typeface="Times New Roman"/>
                <a:ea typeface="Times New Roman"/>
                <a:cs typeface="Times New Roman"/>
                <a:sym typeface="Times New Roman"/>
              </a:rPr>
              <a:t>KNN possesses a variety of distance metrics- therefore, we can choose which is best suited for our application.</a:t>
            </a:r>
            <a:endParaRPr sz="1600">
              <a:latin typeface="Times New Roman"/>
              <a:ea typeface="Times New Roman"/>
              <a:cs typeface="Times New Roman"/>
              <a:sym typeface="Times New Roman"/>
            </a:endParaRPr>
          </a:p>
        </p:txBody>
      </p:sp>
      <p:sp>
        <p:nvSpPr>
          <p:cNvPr id="888" name="Google Shape;888;g1148c624ec5_0_2470"/>
          <p:cNvSpPr txBox="1"/>
          <p:nvPr>
            <p:ph idx="1" type="body"/>
          </p:nvPr>
        </p:nvSpPr>
        <p:spPr>
          <a:xfrm>
            <a:off x="7773300" y="1724025"/>
            <a:ext cx="4190100" cy="4343400"/>
          </a:xfrm>
          <a:prstGeom prst="rect">
            <a:avLst/>
          </a:prstGeom>
        </p:spPr>
        <p:txBody>
          <a:bodyPr anchorCtr="0" anchor="t" bIns="121900" lIns="121900" spcFirstLastPara="1" rIns="121900" wrap="square" tIns="121900">
            <a:noAutofit/>
          </a:bodyPr>
          <a:lstStyle/>
          <a:p>
            <a:pPr indent="-330200" lvl="0" marL="457200" rtl="0" algn="just">
              <a:spcBef>
                <a:spcPts val="0"/>
              </a:spcBef>
              <a:spcAft>
                <a:spcPts val="0"/>
              </a:spcAft>
              <a:buSzPts val="1600"/>
              <a:buFont typeface="Times New Roman"/>
              <a:buChar char="●"/>
            </a:pPr>
            <a:r>
              <a:rPr lang="en-US" sz="1600">
                <a:latin typeface="Times New Roman"/>
                <a:ea typeface="Times New Roman"/>
                <a:cs typeface="Times New Roman"/>
                <a:sym typeface="Times New Roman"/>
              </a:rPr>
              <a:t>This algorithm is sensitive to outliers or complex features, and as data increases, the speed at which calculations are done rapidly decrease. Limitation of memory is another drawback.</a:t>
            </a:r>
            <a:endParaRPr sz="1600">
              <a:latin typeface="Times New Roman"/>
              <a:ea typeface="Times New Roman"/>
              <a:cs typeface="Times New Roman"/>
              <a:sym typeface="Times New Roman"/>
            </a:endParaRPr>
          </a:p>
        </p:txBody>
      </p:sp>
      <p:pic>
        <p:nvPicPr>
          <p:cNvPr id="889" name="Google Shape;889;g1148c624ec5_0_2470"/>
          <p:cNvPicPr preferRelativeResize="0"/>
          <p:nvPr/>
        </p:nvPicPr>
        <p:blipFill>
          <a:blip r:embed="rId4">
            <a:alphaModFix/>
          </a:blip>
          <a:stretch>
            <a:fillRect/>
          </a:stretch>
        </p:blipFill>
        <p:spPr>
          <a:xfrm>
            <a:off x="5030550" y="2688501"/>
            <a:ext cx="2121287" cy="1864535"/>
          </a:xfrm>
          <a:prstGeom prst="rect">
            <a:avLst/>
          </a:prstGeom>
          <a:noFill/>
          <a:ln>
            <a:noFill/>
          </a:ln>
        </p:spPr>
      </p:pic>
      <p:sp>
        <p:nvSpPr>
          <p:cNvPr id="890" name="Google Shape;890;g1148c624ec5_0_2470"/>
          <p:cNvSpPr txBox="1"/>
          <p:nvPr>
            <p:ph idx="2" type="title"/>
          </p:nvPr>
        </p:nvSpPr>
        <p:spPr>
          <a:xfrm>
            <a:off x="76200" y="383075"/>
            <a:ext cx="12192000" cy="681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4400">
                <a:latin typeface="Times New Roman"/>
                <a:ea typeface="Times New Roman"/>
                <a:cs typeface="Times New Roman"/>
                <a:sym typeface="Times New Roman"/>
              </a:rPr>
              <a:t>K-NEAREST </a:t>
            </a:r>
            <a:r>
              <a:rPr lang="en-US" sz="4400">
                <a:solidFill>
                  <a:schemeClr val="dk1"/>
                </a:solidFill>
                <a:latin typeface="Times New Roman"/>
                <a:ea typeface="Times New Roman"/>
                <a:cs typeface="Times New Roman"/>
                <a:sym typeface="Times New Roman"/>
              </a:rPr>
              <a:t>NEIGHBOUR</a:t>
            </a:r>
            <a:endParaRPr sz="4400">
              <a:solidFill>
                <a:schemeClr val="dk1"/>
              </a:solidFill>
              <a:latin typeface="Times New Roman"/>
              <a:ea typeface="Times New Roman"/>
              <a:cs typeface="Times New Roman"/>
              <a:sym typeface="Times New Roman"/>
            </a:endParaRPr>
          </a:p>
        </p:txBody>
      </p:sp>
      <p:pic>
        <p:nvPicPr>
          <p:cNvPr id="891" name="Google Shape;891;g1148c624ec5_0_2470"/>
          <p:cNvPicPr preferRelativeResize="0"/>
          <p:nvPr/>
        </p:nvPicPr>
        <p:blipFill>
          <a:blip r:embed="rId5">
            <a:alphaModFix/>
          </a:blip>
          <a:stretch>
            <a:fillRect/>
          </a:stretch>
        </p:blipFill>
        <p:spPr>
          <a:xfrm>
            <a:off x="10657475" y="88075"/>
            <a:ext cx="1408768" cy="6456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pic>
        <p:nvPicPr>
          <p:cNvPr id="896" name="Google Shape;896;g1148c624ec5_0_2993"/>
          <p:cNvPicPr preferRelativeResize="0"/>
          <p:nvPr/>
        </p:nvPicPr>
        <p:blipFill>
          <a:blip r:embed="rId4">
            <a:alphaModFix/>
          </a:blip>
          <a:stretch>
            <a:fillRect/>
          </a:stretch>
        </p:blipFill>
        <p:spPr>
          <a:xfrm>
            <a:off x="471500" y="585275"/>
            <a:ext cx="5091100" cy="5603775"/>
          </a:xfrm>
          <a:prstGeom prst="rect">
            <a:avLst/>
          </a:prstGeom>
          <a:noFill/>
          <a:ln>
            <a:noFill/>
          </a:ln>
        </p:spPr>
      </p:pic>
      <p:pic>
        <p:nvPicPr>
          <p:cNvPr id="897" name="Google Shape;897;g1148c624ec5_0_2993"/>
          <p:cNvPicPr preferRelativeResize="0"/>
          <p:nvPr/>
        </p:nvPicPr>
        <p:blipFill>
          <a:blip r:embed="rId5">
            <a:alphaModFix/>
          </a:blip>
          <a:stretch>
            <a:fillRect/>
          </a:stretch>
        </p:blipFill>
        <p:spPr>
          <a:xfrm>
            <a:off x="6837025" y="3495675"/>
            <a:ext cx="4192925" cy="3284975"/>
          </a:xfrm>
          <a:prstGeom prst="rect">
            <a:avLst/>
          </a:prstGeom>
          <a:noFill/>
          <a:ln>
            <a:noFill/>
          </a:ln>
        </p:spPr>
      </p:pic>
      <p:pic>
        <p:nvPicPr>
          <p:cNvPr id="898" name="Google Shape;898;g1148c624ec5_0_2993"/>
          <p:cNvPicPr preferRelativeResize="0"/>
          <p:nvPr/>
        </p:nvPicPr>
        <p:blipFill>
          <a:blip r:embed="rId6">
            <a:alphaModFix/>
          </a:blip>
          <a:stretch>
            <a:fillRect/>
          </a:stretch>
        </p:blipFill>
        <p:spPr>
          <a:xfrm>
            <a:off x="7075275" y="304800"/>
            <a:ext cx="3716431" cy="3190875"/>
          </a:xfrm>
          <a:prstGeom prst="rect">
            <a:avLst/>
          </a:prstGeom>
          <a:noFill/>
          <a:ln>
            <a:noFill/>
          </a:ln>
        </p:spPr>
      </p:pic>
      <p:pic>
        <p:nvPicPr>
          <p:cNvPr id="899" name="Google Shape;899;g1148c624ec5_0_2993"/>
          <p:cNvPicPr preferRelativeResize="0"/>
          <p:nvPr/>
        </p:nvPicPr>
        <p:blipFill>
          <a:blip r:embed="rId7">
            <a:alphaModFix/>
          </a:blip>
          <a:stretch>
            <a:fillRect/>
          </a:stretch>
        </p:blipFill>
        <p:spPr>
          <a:xfrm>
            <a:off x="10944100" y="38100"/>
            <a:ext cx="1247900" cy="5719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1148c624ec5_0_2515"/>
          <p:cNvSpPr txBox="1"/>
          <p:nvPr>
            <p:ph type="title"/>
          </p:nvPr>
        </p:nvSpPr>
        <p:spPr>
          <a:xfrm>
            <a:off x="518678" y="209029"/>
            <a:ext cx="8330100" cy="1148100"/>
          </a:xfrm>
          <a:prstGeom prst="rect">
            <a:avLst/>
          </a:prstGeom>
        </p:spPr>
        <p:txBody>
          <a:bodyPr anchorCtr="0" anchor="b" bIns="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RESULT</a:t>
            </a:r>
            <a:endParaRPr>
              <a:latin typeface="Times New Roman"/>
              <a:ea typeface="Times New Roman"/>
              <a:cs typeface="Times New Roman"/>
              <a:sym typeface="Times New Roman"/>
            </a:endParaRPr>
          </a:p>
        </p:txBody>
      </p:sp>
      <p:pic>
        <p:nvPicPr>
          <p:cNvPr id="906" name="Google Shape;906;g1148c624ec5_0_2515"/>
          <p:cNvPicPr preferRelativeResize="0"/>
          <p:nvPr/>
        </p:nvPicPr>
        <p:blipFill>
          <a:blip r:embed="rId3">
            <a:alphaModFix/>
          </a:blip>
          <a:stretch>
            <a:fillRect/>
          </a:stretch>
        </p:blipFill>
        <p:spPr>
          <a:xfrm>
            <a:off x="105250" y="1798429"/>
            <a:ext cx="5990745" cy="4102289"/>
          </a:xfrm>
          <a:prstGeom prst="rect">
            <a:avLst/>
          </a:prstGeom>
          <a:noFill/>
          <a:ln>
            <a:noFill/>
          </a:ln>
        </p:spPr>
      </p:pic>
      <p:pic>
        <p:nvPicPr>
          <p:cNvPr id="907" name="Google Shape;907;g1148c624ec5_0_2515"/>
          <p:cNvPicPr preferRelativeResize="0"/>
          <p:nvPr/>
        </p:nvPicPr>
        <p:blipFill>
          <a:blip r:embed="rId4">
            <a:alphaModFix/>
          </a:blip>
          <a:stretch>
            <a:fillRect/>
          </a:stretch>
        </p:blipFill>
        <p:spPr>
          <a:xfrm>
            <a:off x="6262700" y="1798424"/>
            <a:ext cx="5791200" cy="4102300"/>
          </a:xfrm>
          <a:prstGeom prst="rect">
            <a:avLst/>
          </a:prstGeom>
          <a:noFill/>
          <a:ln>
            <a:noFill/>
          </a:ln>
        </p:spPr>
      </p:pic>
      <p:pic>
        <p:nvPicPr>
          <p:cNvPr id="908" name="Google Shape;908;g1148c624ec5_0_2515"/>
          <p:cNvPicPr preferRelativeResize="0"/>
          <p:nvPr/>
        </p:nvPicPr>
        <p:blipFill>
          <a:blip r:embed="rId5">
            <a:alphaModFix/>
          </a:blip>
          <a:stretch>
            <a:fillRect/>
          </a:stretch>
        </p:blipFill>
        <p:spPr>
          <a:xfrm>
            <a:off x="10630300" y="225418"/>
            <a:ext cx="1423598" cy="6524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p8"/>
          <p:cNvPicPr preferRelativeResize="0"/>
          <p:nvPr/>
        </p:nvPicPr>
        <p:blipFill>
          <a:blip r:embed="rId3">
            <a:alphaModFix/>
          </a:blip>
          <a:stretch>
            <a:fillRect/>
          </a:stretch>
        </p:blipFill>
        <p:spPr>
          <a:xfrm>
            <a:off x="6886575" y="152400"/>
            <a:ext cx="5000625" cy="6305550"/>
          </a:xfrm>
          <a:prstGeom prst="rect">
            <a:avLst/>
          </a:prstGeom>
          <a:noFill/>
          <a:ln>
            <a:noFill/>
          </a:ln>
        </p:spPr>
      </p:pic>
      <p:pic>
        <p:nvPicPr>
          <p:cNvPr id="914" name="Google Shape;914;p8"/>
          <p:cNvPicPr preferRelativeResize="0"/>
          <p:nvPr/>
        </p:nvPicPr>
        <p:blipFill>
          <a:blip r:embed="rId4">
            <a:alphaModFix/>
          </a:blip>
          <a:stretch>
            <a:fillRect/>
          </a:stretch>
        </p:blipFill>
        <p:spPr>
          <a:xfrm>
            <a:off x="608325" y="1206500"/>
            <a:ext cx="5354324" cy="5322900"/>
          </a:xfrm>
          <a:prstGeom prst="rect">
            <a:avLst/>
          </a:prstGeom>
          <a:noFill/>
          <a:ln>
            <a:noFill/>
          </a:ln>
        </p:spPr>
      </p:pic>
      <p:sp>
        <p:nvSpPr>
          <p:cNvPr id="915" name="Google Shape;915;p8"/>
          <p:cNvSpPr txBox="1"/>
          <p:nvPr/>
        </p:nvSpPr>
        <p:spPr>
          <a:xfrm>
            <a:off x="257175" y="271450"/>
            <a:ext cx="66294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4400" u="sng">
                <a:solidFill>
                  <a:schemeClr val="hlink"/>
                </a:solidFill>
                <a:latin typeface="Times New Roman"/>
                <a:ea typeface="Times New Roman"/>
                <a:cs typeface="Times New Roman"/>
                <a:sym typeface="Times New Roman"/>
                <a:hlinkClick r:id="rId5"/>
              </a:rPr>
              <a:t>ADDITIONAL WORK</a:t>
            </a:r>
            <a:endParaRPr b="1" sz="4400">
              <a:solidFill>
                <a:schemeClr val="dk1"/>
              </a:solidFill>
              <a:latin typeface="Times New Roman"/>
              <a:ea typeface="Times New Roman"/>
              <a:cs typeface="Times New Roman"/>
              <a:sym typeface="Times New Roman"/>
            </a:endParaRPr>
          </a:p>
        </p:txBody>
      </p:sp>
    </p:spTree>
  </p:cSld>
  <p:clrMapOvr>
    <a:masterClrMapping/>
  </p:clrMapOvr>
  <p:transition spd="slow" p14:dur="1500">
    <p:random/>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1160d69f42e_0_2"/>
          <p:cNvSpPr txBox="1"/>
          <p:nvPr>
            <p:ph type="title"/>
          </p:nvPr>
        </p:nvSpPr>
        <p:spPr>
          <a:xfrm>
            <a:off x="518678" y="209028"/>
            <a:ext cx="8333100" cy="1148100"/>
          </a:xfrm>
          <a:prstGeom prst="rect">
            <a:avLst/>
          </a:prstGeom>
        </p:spPr>
        <p:txBody>
          <a:bodyPr anchorCtr="0" anchor="b" bIns="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922" name="Google Shape;922;g1160d69f42e_0_2"/>
          <p:cNvSpPr txBox="1"/>
          <p:nvPr/>
        </p:nvSpPr>
        <p:spPr>
          <a:xfrm>
            <a:off x="421700" y="1911100"/>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01</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endParaRPr>
          </a:p>
        </p:txBody>
      </p:sp>
      <p:sp>
        <p:nvSpPr>
          <p:cNvPr id="923" name="Google Shape;923;g1160d69f42e_0_2"/>
          <p:cNvSpPr txBox="1"/>
          <p:nvPr/>
        </p:nvSpPr>
        <p:spPr>
          <a:xfrm>
            <a:off x="421700" y="3257197"/>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02</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endParaRPr>
          </a:p>
        </p:txBody>
      </p:sp>
      <p:sp>
        <p:nvSpPr>
          <p:cNvPr id="924" name="Google Shape;924;g1160d69f42e_0_2"/>
          <p:cNvSpPr txBox="1"/>
          <p:nvPr/>
        </p:nvSpPr>
        <p:spPr>
          <a:xfrm>
            <a:off x="414850" y="5000088"/>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03</a:t>
            </a:r>
            <a:endParaRPr sz="1300">
              <a:solidFill>
                <a:srgbClr val="FFFFFF"/>
              </a:solidFill>
              <a:latin typeface="Times New Roman"/>
              <a:ea typeface="Times New Roman"/>
              <a:cs typeface="Times New Roman"/>
              <a:sym typeface="Times New Roman"/>
            </a:endParaRPr>
          </a:p>
        </p:txBody>
      </p:sp>
      <p:sp>
        <p:nvSpPr>
          <p:cNvPr id="925" name="Google Shape;925;g1160d69f42e_0_2"/>
          <p:cNvSpPr txBox="1"/>
          <p:nvPr/>
        </p:nvSpPr>
        <p:spPr>
          <a:xfrm>
            <a:off x="1129500" y="3196500"/>
            <a:ext cx="8952600" cy="1575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US" sz="1600">
                <a:solidFill>
                  <a:schemeClr val="lt1"/>
                </a:solidFill>
                <a:latin typeface="Times New Roman"/>
                <a:ea typeface="Times New Roman"/>
                <a:cs typeface="Times New Roman"/>
                <a:sym typeface="Times New Roman"/>
              </a:rPr>
              <a:t>Analysis and evaluation of several prediction models showed adequate accuracy in identifying patients at the risk of a heart stroke. Through extensive research involving the models used, we conclude that the K-Nearest Neighbour algorithm gives the highest accuracy in our dataset when compared against Random Forest, Decision Tree, Logistic Regression and Gradient Boosting. The result further implies that adding new data into our dataset will result in similar accuracy scores.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1600"/>
              </a:spcAft>
              <a:buNone/>
            </a:pPr>
            <a:r>
              <a:t/>
            </a:r>
            <a:endParaRPr sz="1300">
              <a:solidFill>
                <a:srgbClr val="FFFFFF"/>
              </a:solidFill>
              <a:latin typeface="Lato"/>
              <a:ea typeface="Lato"/>
              <a:cs typeface="Lato"/>
              <a:sym typeface="Lato"/>
            </a:endParaRPr>
          </a:p>
        </p:txBody>
      </p:sp>
      <p:sp>
        <p:nvSpPr>
          <p:cNvPr id="926" name="Google Shape;926;g1160d69f42e_0_2"/>
          <p:cNvSpPr txBox="1"/>
          <p:nvPr/>
        </p:nvSpPr>
        <p:spPr>
          <a:xfrm>
            <a:off x="1122650" y="4893900"/>
            <a:ext cx="9016800" cy="1575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US" sz="1600">
                <a:solidFill>
                  <a:schemeClr val="lt1"/>
                </a:solidFill>
                <a:latin typeface="Times New Roman"/>
                <a:ea typeface="Times New Roman"/>
                <a:cs typeface="Times New Roman"/>
                <a:sym typeface="Times New Roman"/>
              </a:rPr>
              <a:t>This study uses a web application to implement the machine learning model in a user-friendly format and help demonstrate the estimation of heart stroke risk using a prediction model. As a result, it encourages medical users to increase their motivation for health management and make adjustments in their health behaviours.</a:t>
            </a:r>
            <a:endParaRPr sz="16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a:solidFill>
                <a:schemeClr val="lt1"/>
              </a:solidFill>
              <a:latin typeface="Lato"/>
              <a:ea typeface="Lato"/>
              <a:cs typeface="Lato"/>
              <a:sym typeface="Lato"/>
            </a:endParaRPr>
          </a:p>
          <a:p>
            <a:pPr indent="0" lvl="0" marL="0" rtl="0" algn="l">
              <a:lnSpc>
                <a:spcPct val="115000"/>
              </a:lnSpc>
              <a:spcBef>
                <a:spcPts val="1000"/>
              </a:spcBef>
              <a:spcAft>
                <a:spcPts val="1600"/>
              </a:spcAft>
              <a:buNone/>
            </a:pPr>
            <a:r>
              <a:t/>
            </a:r>
            <a:endParaRPr sz="1300">
              <a:solidFill>
                <a:srgbClr val="FFFFFF"/>
              </a:solidFill>
              <a:latin typeface="Lato"/>
              <a:ea typeface="Lato"/>
              <a:cs typeface="Lato"/>
              <a:sym typeface="Lato"/>
            </a:endParaRPr>
          </a:p>
        </p:txBody>
      </p:sp>
      <p:sp>
        <p:nvSpPr>
          <p:cNvPr id="927" name="Google Shape;927;g1160d69f42e_0_2"/>
          <p:cNvSpPr txBox="1"/>
          <p:nvPr/>
        </p:nvSpPr>
        <p:spPr>
          <a:xfrm>
            <a:off x="1160750" y="1862571"/>
            <a:ext cx="9016800" cy="1148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1000"/>
              </a:spcAft>
              <a:buNone/>
            </a:pPr>
            <a:r>
              <a:rPr lang="en-US" sz="1600">
                <a:solidFill>
                  <a:schemeClr val="lt1"/>
                </a:solidFill>
                <a:latin typeface="Times New Roman"/>
                <a:ea typeface="Times New Roman"/>
                <a:cs typeface="Times New Roman"/>
                <a:sym typeface="Times New Roman"/>
              </a:rPr>
              <a:t>Stroke is a severe medical illness; an early diagnosis of the same can aid in the prevention of life-threatening developments. The involvement of a machine learning model can aid in the early detection of the probability of a stroke. </a:t>
            </a:r>
            <a:endParaRPr sz="1600">
              <a:solidFill>
                <a:srgbClr val="FFFFFF"/>
              </a:solidFill>
              <a:latin typeface="Lato"/>
              <a:ea typeface="Lato"/>
              <a:cs typeface="Lato"/>
              <a:sym typeface="Lato"/>
            </a:endParaRPr>
          </a:p>
        </p:txBody>
      </p:sp>
      <p:pic>
        <p:nvPicPr>
          <p:cNvPr id="928" name="Google Shape;928;g1160d69f42e_0_2"/>
          <p:cNvPicPr preferRelativeResize="0"/>
          <p:nvPr/>
        </p:nvPicPr>
        <p:blipFill>
          <a:blip r:embed="rId3">
            <a:alphaModFix/>
          </a:blip>
          <a:stretch>
            <a:fillRect/>
          </a:stretch>
        </p:blipFill>
        <p:spPr>
          <a:xfrm>
            <a:off x="10314700" y="152400"/>
            <a:ext cx="1724900" cy="79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g1160d69f42e_0_42"/>
          <p:cNvPicPr preferRelativeResize="0"/>
          <p:nvPr/>
        </p:nvPicPr>
        <p:blipFill>
          <a:blip r:embed="rId3">
            <a:alphaModFix/>
          </a:blip>
          <a:stretch>
            <a:fillRect/>
          </a:stretch>
        </p:blipFill>
        <p:spPr>
          <a:xfrm>
            <a:off x="2961082" y="33338"/>
            <a:ext cx="6559143" cy="6791325"/>
          </a:xfrm>
          <a:prstGeom prst="rect">
            <a:avLst/>
          </a:prstGeom>
          <a:noFill/>
          <a:ln>
            <a:noFill/>
          </a:ln>
          <a:effectLst>
            <a:outerShdw blurRad="200025" rotWithShape="0" algn="bl" dir="4200000" dist="209550">
              <a:srgbClr val="000000"/>
            </a:outerShdw>
          </a:effectLst>
        </p:spPr>
      </p:pic>
      <p:sp>
        <p:nvSpPr>
          <p:cNvPr id="934" name="Google Shape;934;g1160d69f42e_0_42"/>
          <p:cNvSpPr txBox="1"/>
          <p:nvPr>
            <p:ph idx="4294967295" type="ctrTitle"/>
          </p:nvPr>
        </p:nvSpPr>
        <p:spPr>
          <a:xfrm>
            <a:off x="4075421" y="1334584"/>
            <a:ext cx="4853700" cy="1616400"/>
          </a:xfrm>
          <a:prstGeom prst="rect">
            <a:avLst/>
          </a:prstGeom>
          <a:noFill/>
          <a:ln>
            <a:noFill/>
          </a:ln>
        </p:spPr>
        <p:txBody>
          <a:bodyPr anchorCtr="0" anchor="ctr" bIns="0" lIns="91425" spcFirstLastPara="1" rIns="91425" wrap="square" tIns="45700">
            <a:noAutofit/>
          </a:bodyPr>
          <a:lstStyle/>
          <a:p>
            <a:pPr indent="0" lvl="0" marL="0" rtl="0" algn="ctr">
              <a:lnSpc>
                <a:spcPct val="90000"/>
              </a:lnSpc>
              <a:spcBef>
                <a:spcPts val="0"/>
              </a:spcBef>
              <a:spcAft>
                <a:spcPts val="0"/>
              </a:spcAft>
              <a:buClr>
                <a:schemeClr val="accent1"/>
              </a:buClr>
              <a:buSzPts val="4300"/>
              <a:buFont typeface="Calibri"/>
              <a:buNone/>
            </a:pPr>
            <a:r>
              <a:rPr lang="en-US" sz="9100"/>
              <a:t>Thank </a:t>
            </a:r>
            <a:endParaRPr sz="9100"/>
          </a:p>
          <a:p>
            <a:pPr indent="0" lvl="0" marL="0" rtl="0" algn="ctr">
              <a:lnSpc>
                <a:spcPct val="90000"/>
              </a:lnSpc>
              <a:spcBef>
                <a:spcPts val="0"/>
              </a:spcBef>
              <a:spcAft>
                <a:spcPts val="0"/>
              </a:spcAft>
              <a:buClr>
                <a:schemeClr val="accent1"/>
              </a:buClr>
              <a:buSzPts val="4300"/>
              <a:buFont typeface="Calibri"/>
              <a:buNone/>
            </a:pPr>
            <a:r>
              <a:rPr b="0" lang="en-US" sz="9100"/>
              <a:t>You!</a:t>
            </a:r>
            <a:endParaRPr sz="9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1160d69f42e_5_154"/>
          <p:cNvPicPr preferRelativeResize="0"/>
          <p:nvPr/>
        </p:nvPicPr>
        <p:blipFill>
          <a:blip r:embed="rId3">
            <a:alphaModFix/>
          </a:blip>
          <a:stretch>
            <a:fillRect/>
          </a:stretch>
        </p:blipFill>
        <p:spPr>
          <a:xfrm>
            <a:off x="-304798" y="0"/>
            <a:ext cx="5778000" cy="6858000"/>
          </a:xfrm>
          <a:prstGeom prst="flowChartDelay">
            <a:avLst/>
          </a:prstGeom>
          <a:noFill/>
          <a:ln>
            <a:noFill/>
          </a:ln>
        </p:spPr>
      </p:pic>
      <p:grpSp>
        <p:nvGrpSpPr>
          <p:cNvPr id="668" name="Google Shape;668;g1160d69f42e_5_154"/>
          <p:cNvGrpSpPr/>
          <p:nvPr/>
        </p:nvGrpSpPr>
        <p:grpSpPr>
          <a:xfrm flipH="1">
            <a:off x="-457201" y="4324114"/>
            <a:ext cx="4240918" cy="2533885"/>
            <a:chOff x="7200900" y="3534428"/>
            <a:chExt cx="5562601" cy="3323571"/>
          </a:xfrm>
        </p:grpSpPr>
        <p:sp>
          <p:nvSpPr>
            <p:cNvPr id="669" name="Google Shape;669;g1160d69f42e_5_154"/>
            <p:cNvSpPr/>
            <p:nvPr/>
          </p:nvSpPr>
          <p:spPr>
            <a:xfrm flipH="1" rot="10800000">
              <a:off x="7777322" y="4091297"/>
              <a:ext cx="4630579" cy="2766702"/>
            </a:xfrm>
            <a:custGeom>
              <a:rect b="b" l="l" r="r" t="t"/>
              <a:pathLst>
                <a:path extrusionOk="0" h="6476710" w="10839953">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g1160d69f42e_5_154"/>
            <p:cNvSpPr/>
            <p:nvPr/>
          </p:nvSpPr>
          <p:spPr>
            <a:xfrm flipH="1" rot="10800000">
              <a:off x="7509984" y="3848098"/>
              <a:ext cx="5037617" cy="3009901"/>
            </a:xfrm>
            <a:custGeom>
              <a:rect b="b" l="l" r="r" t="t"/>
              <a:pathLst>
                <a:path extrusionOk="0" h="6476710" w="10839953">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g1160d69f42e_5_154"/>
            <p:cNvSpPr/>
            <p:nvPr/>
          </p:nvSpPr>
          <p:spPr>
            <a:xfrm flipH="1" rot="10800000">
              <a:off x="7200900" y="3534428"/>
              <a:ext cx="5562601" cy="3323571"/>
            </a:xfrm>
            <a:custGeom>
              <a:rect b="b" l="l" r="r" t="t"/>
              <a:pathLst>
                <a:path extrusionOk="0" h="6476710" w="10839953">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g1160d69f42e_5_154"/>
            <p:cNvSpPr/>
            <p:nvPr/>
          </p:nvSpPr>
          <p:spPr>
            <a:xfrm flipH="1" rot="10800000">
              <a:off x="8067687" y="4410622"/>
              <a:ext cx="4096128" cy="2447375"/>
            </a:xfrm>
            <a:custGeom>
              <a:rect b="b" l="l" r="r" t="t"/>
              <a:pathLst>
                <a:path extrusionOk="0" h="6476710" w="10839953">
                  <a:moveTo>
                    <a:pt x="13028" y="0"/>
                  </a:moveTo>
                  <a:lnTo>
                    <a:pt x="10839953" y="0"/>
                  </a:lnTo>
                  <a:lnTo>
                    <a:pt x="10839953" y="4207453"/>
                  </a:lnTo>
                  <a:lnTo>
                    <a:pt x="10799970" y="4258332"/>
                  </a:lnTo>
                  <a:cubicBezTo>
                    <a:pt x="9681874" y="5613152"/>
                    <a:pt x="7989785" y="6476710"/>
                    <a:pt x="6096000" y="6476710"/>
                  </a:cubicBezTo>
                  <a:cubicBezTo>
                    <a:pt x="2729272" y="6476710"/>
                    <a:pt x="0" y="3747438"/>
                    <a:pt x="0" y="380710"/>
                  </a:cubicBezTo>
                  <a:cubicBezTo>
                    <a:pt x="0" y="275500"/>
                    <a:pt x="2665" y="170912"/>
                    <a:pt x="7932" y="67011"/>
                  </a:cubicBezTo>
                  <a:lnTo>
                    <a:pt x="13028" y="0"/>
                  </a:lnTo>
                  <a:close/>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73" name="Google Shape;673;g1160d69f42e_5_154"/>
          <p:cNvGrpSpPr/>
          <p:nvPr/>
        </p:nvGrpSpPr>
        <p:grpSpPr>
          <a:xfrm>
            <a:off x="8066942" y="997421"/>
            <a:ext cx="622446" cy="4911770"/>
            <a:chOff x="6974742" y="946621"/>
            <a:chExt cx="622446" cy="4911770"/>
          </a:xfrm>
        </p:grpSpPr>
        <p:cxnSp>
          <p:nvCxnSpPr>
            <p:cNvPr id="674" name="Google Shape;674;g1160d69f42e_5_154"/>
            <p:cNvCxnSpPr/>
            <p:nvPr/>
          </p:nvCxnSpPr>
          <p:spPr>
            <a:xfrm>
              <a:off x="6974742" y="946621"/>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75" name="Google Shape;675;g1160d69f42e_5_154"/>
            <p:cNvCxnSpPr/>
            <p:nvPr/>
          </p:nvCxnSpPr>
          <p:spPr>
            <a:xfrm>
              <a:off x="6974742" y="1648302"/>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76" name="Google Shape;676;g1160d69f42e_5_154"/>
            <p:cNvCxnSpPr/>
            <p:nvPr/>
          </p:nvCxnSpPr>
          <p:spPr>
            <a:xfrm>
              <a:off x="6974742" y="2349983"/>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77" name="Google Shape;677;g1160d69f42e_5_154"/>
            <p:cNvCxnSpPr/>
            <p:nvPr/>
          </p:nvCxnSpPr>
          <p:spPr>
            <a:xfrm>
              <a:off x="6974742" y="3051664"/>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78" name="Google Shape;678;g1160d69f42e_5_154"/>
            <p:cNvCxnSpPr/>
            <p:nvPr/>
          </p:nvCxnSpPr>
          <p:spPr>
            <a:xfrm>
              <a:off x="6974742" y="3753345"/>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79" name="Google Shape;679;g1160d69f42e_5_154"/>
            <p:cNvCxnSpPr/>
            <p:nvPr/>
          </p:nvCxnSpPr>
          <p:spPr>
            <a:xfrm>
              <a:off x="6974742" y="4455026"/>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80" name="Google Shape;680;g1160d69f42e_5_154"/>
            <p:cNvCxnSpPr/>
            <p:nvPr/>
          </p:nvCxnSpPr>
          <p:spPr>
            <a:xfrm>
              <a:off x="6974742" y="5156707"/>
              <a:ext cx="622446" cy="0"/>
            </a:xfrm>
            <a:prstGeom prst="straightConnector1">
              <a:avLst/>
            </a:prstGeom>
            <a:noFill/>
            <a:ln cap="flat" cmpd="sng" w="12700">
              <a:solidFill>
                <a:schemeClr val="accent4"/>
              </a:solidFill>
              <a:prstDash val="solid"/>
              <a:miter lim="800000"/>
              <a:headEnd len="sm" w="sm" type="none"/>
              <a:tailEnd len="sm" w="sm" type="none"/>
            </a:ln>
          </p:spPr>
        </p:cxnSp>
        <p:cxnSp>
          <p:nvCxnSpPr>
            <p:cNvPr id="681" name="Google Shape;681;g1160d69f42e_5_154"/>
            <p:cNvCxnSpPr/>
            <p:nvPr/>
          </p:nvCxnSpPr>
          <p:spPr>
            <a:xfrm>
              <a:off x="6974742" y="5858391"/>
              <a:ext cx="622446" cy="0"/>
            </a:xfrm>
            <a:prstGeom prst="straightConnector1">
              <a:avLst/>
            </a:prstGeom>
            <a:noFill/>
            <a:ln cap="flat" cmpd="sng" w="12700">
              <a:solidFill>
                <a:schemeClr val="accent4"/>
              </a:solidFill>
              <a:prstDash val="solid"/>
              <a:miter lim="800000"/>
              <a:headEnd len="sm" w="sm" type="none"/>
              <a:tailEnd len="sm" w="sm" type="none"/>
            </a:ln>
          </p:spPr>
        </p:cxnSp>
      </p:grpSp>
      <p:cxnSp>
        <p:nvCxnSpPr>
          <p:cNvPr id="682" name="Google Shape;682;g1160d69f42e_5_154"/>
          <p:cNvCxnSpPr/>
          <p:nvPr/>
        </p:nvCxnSpPr>
        <p:spPr>
          <a:xfrm flipH="1">
            <a:off x="8358301" y="0"/>
            <a:ext cx="21900" cy="6915300"/>
          </a:xfrm>
          <a:prstGeom prst="straightConnector1">
            <a:avLst/>
          </a:prstGeom>
          <a:noFill/>
          <a:ln cap="flat" cmpd="sng" w="12700">
            <a:solidFill>
              <a:schemeClr val="accent4"/>
            </a:solidFill>
            <a:prstDash val="solid"/>
            <a:miter lim="800000"/>
            <a:headEnd len="sm" w="sm" type="none"/>
            <a:tailEnd len="med" w="med" type="stealth"/>
          </a:ln>
        </p:spPr>
      </p:cxnSp>
      <p:grpSp>
        <p:nvGrpSpPr>
          <p:cNvPr id="683" name="Google Shape;683;g1160d69f42e_5_154"/>
          <p:cNvGrpSpPr/>
          <p:nvPr/>
        </p:nvGrpSpPr>
        <p:grpSpPr>
          <a:xfrm>
            <a:off x="6953535" y="717185"/>
            <a:ext cx="4132532" cy="609398"/>
            <a:chOff x="6115335" y="717185"/>
            <a:chExt cx="4132532" cy="609398"/>
          </a:xfrm>
        </p:grpSpPr>
        <p:sp>
          <p:nvSpPr>
            <p:cNvPr id="684" name="Google Shape;684;g1160d69f42e_5_154"/>
            <p:cNvSpPr/>
            <p:nvPr/>
          </p:nvSpPr>
          <p:spPr>
            <a:xfrm>
              <a:off x="7287835" y="769757"/>
              <a:ext cx="504260" cy="504255"/>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g1160d69f42e_5_154"/>
            <p:cNvSpPr txBox="1"/>
            <p:nvPr/>
          </p:nvSpPr>
          <p:spPr>
            <a:xfrm>
              <a:off x="6115335" y="806441"/>
              <a:ext cx="1028700" cy="4311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2800">
                  <a:solidFill>
                    <a:schemeClr val="accent4"/>
                  </a:solidFill>
                  <a:latin typeface="Calibri"/>
                  <a:ea typeface="Calibri"/>
                  <a:cs typeface="Calibri"/>
                  <a:sym typeface="Calibri"/>
                </a:rPr>
                <a:t>01</a:t>
              </a:r>
              <a:endParaRPr b="1" sz="2800">
                <a:solidFill>
                  <a:schemeClr val="accent4"/>
                </a:solidFill>
                <a:latin typeface="Calibri"/>
                <a:ea typeface="Calibri"/>
                <a:cs typeface="Calibri"/>
                <a:sym typeface="Calibri"/>
              </a:endParaRPr>
            </a:p>
          </p:txBody>
        </p:sp>
        <p:sp>
          <p:nvSpPr>
            <p:cNvPr id="686" name="Google Shape;686;g1160d69f42e_5_154"/>
            <p:cNvSpPr txBox="1"/>
            <p:nvPr/>
          </p:nvSpPr>
          <p:spPr>
            <a:xfrm>
              <a:off x="7939967" y="849529"/>
              <a:ext cx="2307900" cy="3387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2000">
                  <a:solidFill>
                    <a:schemeClr val="dk1"/>
                  </a:solidFill>
                  <a:latin typeface="Calibri"/>
                  <a:ea typeface="Calibri"/>
                  <a:cs typeface="Calibri"/>
                  <a:sym typeface="Calibri"/>
                </a:rPr>
                <a:t>INTRODUCTION</a:t>
              </a:r>
              <a:endParaRPr b="1" sz="2000">
                <a:solidFill>
                  <a:schemeClr val="dk1"/>
                </a:solidFill>
                <a:latin typeface="Calibri"/>
                <a:ea typeface="Calibri"/>
                <a:cs typeface="Calibri"/>
                <a:sym typeface="Calibri"/>
              </a:endParaRPr>
            </a:p>
          </p:txBody>
        </p:sp>
        <p:sp>
          <p:nvSpPr>
            <p:cNvPr id="687" name="Google Shape;687;g1160d69f42e_5_154"/>
            <p:cNvSpPr/>
            <p:nvPr/>
          </p:nvSpPr>
          <p:spPr>
            <a:xfrm>
              <a:off x="7333629" y="813514"/>
              <a:ext cx="416744" cy="41674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88" name="Google Shape;688;g1160d69f42e_5_154"/>
            <p:cNvGrpSpPr/>
            <p:nvPr/>
          </p:nvGrpSpPr>
          <p:grpSpPr>
            <a:xfrm>
              <a:off x="7468684" y="929016"/>
              <a:ext cx="146635" cy="185737"/>
              <a:chOff x="3421063" y="2525713"/>
              <a:chExt cx="285750" cy="361950"/>
            </a:xfrm>
          </p:grpSpPr>
          <p:sp>
            <p:nvSpPr>
              <p:cNvPr id="689" name="Google Shape;689;g1160d69f42e_5_154"/>
              <p:cNvSpPr/>
              <p:nvPr/>
            </p:nvSpPr>
            <p:spPr>
              <a:xfrm>
                <a:off x="3541713" y="2525713"/>
                <a:ext cx="165100" cy="361950"/>
              </a:xfrm>
              <a:custGeom>
                <a:rect b="b" l="l" r="r" t="t"/>
                <a:pathLst>
                  <a:path extrusionOk="0" h="96" w="44">
                    <a:moveTo>
                      <a:pt x="42" y="0"/>
                    </a:moveTo>
                    <a:cubicBezTo>
                      <a:pt x="2" y="0"/>
                      <a:pt x="2" y="0"/>
                      <a:pt x="2" y="0"/>
                    </a:cubicBezTo>
                    <a:cubicBezTo>
                      <a:pt x="1" y="0"/>
                      <a:pt x="0" y="1"/>
                      <a:pt x="0" y="2"/>
                    </a:cubicBezTo>
                    <a:cubicBezTo>
                      <a:pt x="0" y="4"/>
                      <a:pt x="0" y="4"/>
                      <a:pt x="0" y="4"/>
                    </a:cubicBezTo>
                    <a:cubicBezTo>
                      <a:pt x="4" y="4"/>
                      <a:pt x="4" y="4"/>
                      <a:pt x="4" y="4"/>
                    </a:cubicBezTo>
                    <a:cubicBezTo>
                      <a:pt x="26" y="4"/>
                      <a:pt x="26" y="4"/>
                      <a:pt x="26" y="4"/>
                    </a:cubicBezTo>
                    <a:cubicBezTo>
                      <a:pt x="27" y="4"/>
                      <a:pt x="28" y="5"/>
                      <a:pt x="28" y="6"/>
                    </a:cubicBezTo>
                    <a:cubicBezTo>
                      <a:pt x="28" y="7"/>
                      <a:pt x="27" y="8"/>
                      <a:pt x="26" y="8"/>
                    </a:cubicBezTo>
                    <a:cubicBezTo>
                      <a:pt x="0" y="8"/>
                      <a:pt x="0" y="8"/>
                      <a:pt x="0" y="8"/>
                    </a:cubicBezTo>
                    <a:cubicBezTo>
                      <a:pt x="0" y="12"/>
                      <a:pt x="0" y="12"/>
                      <a:pt x="0" y="12"/>
                    </a:cubicBezTo>
                    <a:cubicBezTo>
                      <a:pt x="18" y="12"/>
                      <a:pt x="18" y="12"/>
                      <a:pt x="18" y="12"/>
                    </a:cubicBezTo>
                    <a:cubicBezTo>
                      <a:pt x="19" y="12"/>
                      <a:pt x="20" y="13"/>
                      <a:pt x="20" y="14"/>
                    </a:cubicBezTo>
                    <a:cubicBezTo>
                      <a:pt x="20" y="15"/>
                      <a:pt x="19" y="16"/>
                      <a:pt x="18" y="16"/>
                    </a:cubicBezTo>
                    <a:cubicBezTo>
                      <a:pt x="0" y="16"/>
                      <a:pt x="0" y="16"/>
                      <a:pt x="0" y="16"/>
                    </a:cubicBezTo>
                    <a:cubicBezTo>
                      <a:pt x="0" y="20"/>
                      <a:pt x="0" y="20"/>
                      <a:pt x="0" y="20"/>
                    </a:cubicBezTo>
                    <a:cubicBezTo>
                      <a:pt x="14" y="20"/>
                      <a:pt x="14" y="20"/>
                      <a:pt x="14" y="20"/>
                    </a:cubicBezTo>
                    <a:cubicBezTo>
                      <a:pt x="15" y="20"/>
                      <a:pt x="16" y="21"/>
                      <a:pt x="16" y="22"/>
                    </a:cubicBezTo>
                    <a:cubicBezTo>
                      <a:pt x="16" y="23"/>
                      <a:pt x="15" y="24"/>
                      <a:pt x="14" y="24"/>
                    </a:cubicBezTo>
                    <a:cubicBezTo>
                      <a:pt x="0" y="24"/>
                      <a:pt x="0" y="24"/>
                      <a:pt x="0" y="24"/>
                    </a:cubicBezTo>
                    <a:cubicBezTo>
                      <a:pt x="0" y="28"/>
                      <a:pt x="0" y="28"/>
                      <a:pt x="0" y="28"/>
                    </a:cubicBezTo>
                    <a:cubicBezTo>
                      <a:pt x="14" y="28"/>
                      <a:pt x="14" y="28"/>
                      <a:pt x="14" y="28"/>
                    </a:cubicBezTo>
                    <a:cubicBezTo>
                      <a:pt x="15" y="28"/>
                      <a:pt x="16" y="29"/>
                      <a:pt x="16" y="30"/>
                    </a:cubicBezTo>
                    <a:cubicBezTo>
                      <a:pt x="16" y="96"/>
                      <a:pt x="16" y="96"/>
                      <a:pt x="16" y="96"/>
                    </a:cubicBezTo>
                    <a:cubicBezTo>
                      <a:pt x="20" y="96"/>
                      <a:pt x="20" y="96"/>
                      <a:pt x="20" y="96"/>
                    </a:cubicBezTo>
                    <a:cubicBezTo>
                      <a:pt x="20" y="82"/>
                      <a:pt x="20" y="82"/>
                      <a:pt x="20" y="82"/>
                    </a:cubicBezTo>
                    <a:cubicBezTo>
                      <a:pt x="20" y="81"/>
                      <a:pt x="21" y="80"/>
                      <a:pt x="22" y="80"/>
                    </a:cubicBezTo>
                    <a:cubicBezTo>
                      <a:pt x="34" y="80"/>
                      <a:pt x="34" y="80"/>
                      <a:pt x="34" y="80"/>
                    </a:cubicBezTo>
                    <a:cubicBezTo>
                      <a:pt x="35" y="80"/>
                      <a:pt x="36" y="81"/>
                      <a:pt x="36" y="82"/>
                    </a:cubicBezTo>
                    <a:cubicBezTo>
                      <a:pt x="36" y="96"/>
                      <a:pt x="36" y="96"/>
                      <a:pt x="36" y="96"/>
                    </a:cubicBezTo>
                    <a:cubicBezTo>
                      <a:pt x="42" y="96"/>
                      <a:pt x="42" y="96"/>
                      <a:pt x="42" y="96"/>
                    </a:cubicBezTo>
                    <a:cubicBezTo>
                      <a:pt x="43" y="96"/>
                      <a:pt x="44" y="95"/>
                      <a:pt x="44" y="94"/>
                    </a:cubicBezTo>
                    <a:cubicBezTo>
                      <a:pt x="44" y="2"/>
                      <a:pt x="44" y="2"/>
                      <a:pt x="44" y="2"/>
                    </a:cubicBezTo>
                    <a:cubicBezTo>
                      <a:pt x="44" y="1"/>
                      <a:pt x="43" y="0"/>
                      <a:pt x="42"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g1160d69f42e_5_154"/>
              <p:cNvSpPr/>
              <p:nvPr/>
            </p:nvSpPr>
            <p:spPr>
              <a:xfrm>
                <a:off x="3421063" y="2646363"/>
                <a:ext cx="165100" cy="241300"/>
              </a:xfrm>
              <a:custGeom>
                <a:rect b="b" l="l" r="r" t="t"/>
                <a:pathLst>
                  <a:path extrusionOk="0" h="64" w="44">
                    <a:moveTo>
                      <a:pt x="2" y="0"/>
                    </a:moveTo>
                    <a:cubicBezTo>
                      <a:pt x="1" y="0"/>
                      <a:pt x="0" y="1"/>
                      <a:pt x="0" y="2"/>
                    </a:cubicBezTo>
                    <a:cubicBezTo>
                      <a:pt x="0" y="8"/>
                      <a:pt x="0" y="8"/>
                      <a:pt x="0" y="8"/>
                    </a:cubicBezTo>
                    <a:cubicBezTo>
                      <a:pt x="18" y="8"/>
                      <a:pt x="18" y="8"/>
                      <a:pt x="18" y="8"/>
                    </a:cubicBezTo>
                    <a:cubicBezTo>
                      <a:pt x="19" y="8"/>
                      <a:pt x="20" y="9"/>
                      <a:pt x="20" y="10"/>
                    </a:cubicBezTo>
                    <a:cubicBezTo>
                      <a:pt x="20" y="11"/>
                      <a:pt x="19" y="12"/>
                      <a:pt x="18" y="12"/>
                    </a:cubicBezTo>
                    <a:cubicBezTo>
                      <a:pt x="0" y="12"/>
                      <a:pt x="0" y="12"/>
                      <a:pt x="0" y="12"/>
                    </a:cubicBezTo>
                    <a:cubicBezTo>
                      <a:pt x="0" y="16"/>
                      <a:pt x="0" y="16"/>
                      <a:pt x="0" y="16"/>
                    </a:cubicBezTo>
                    <a:cubicBezTo>
                      <a:pt x="14" y="16"/>
                      <a:pt x="14" y="16"/>
                      <a:pt x="14" y="16"/>
                    </a:cubicBezTo>
                    <a:cubicBezTo>
                      <a:pt x="15" y="16"/>
                      <a:pt x="16" y="17"/>
                      <a:pt x="16" y="18"/>
                    </a:cubicBezTo>
                    <a:cubicBezTo>
                      <a:pt x="16" y="19"/>
                      <a:pt x="15" y="20"/>
                      <a:pt x="14" y="20"/>
                    </a:cubicBezTo>
                    <a:cubicBezTo>
                      <a:pt x="0" y="20"/>
                      <a:pt x="0" y="20"/>
                      <a:pt x="0" y="20"/>
                    </a:cubicBezTo>
                    <a:cubicBezTo>
                      <a:pt x="0" y="24"/>
                      <a:pt x="0" y="24"/>
                      <a:pt x="0" y="24"/>
                    </a:cubicBezTo>
                    <a:cubicBezTo>
                      <a:pt x="10" y="24"/>
                      <a:pt x="10" y="24"/>
                      <a:pt x="10" y="24"/>
                    </a:cubicBezTo>
                    <a:cubicBezTo>
                      <a:pt x="11" y="24"/>
                      <a:pt x="12" y="25"/>
                      <a:pt x="12" y="26"/>
                    </a:cubicBezTo>
                    <a:cubicBezTo>
                      <a:pt x="12" y="27"/>
                      <a:pt x="11" y="28"/>
                      <a:pt x="10" y="28"/>
                    </a:cubicBezTo>
                    <a:cubicBezTo>
                      <a:pt x="0" y="28"/>
                      <a:pt x="0" y="28"/>
                      <a:pt x="0" y="28"/>
                    </a:cubicBezTo>
                    <a:cubicBezTo>
                      <a:pt x="0" y="62"/>
                      <a:pt x="0" y="62"/>
                      <a:pt x="0" y="62"/>
                    </a:cubicBezTo>
                    <a:cubicBezTo>
                      <a:pt x="0" y="63"/>
                      <a:pt x="1" y="64"/>
                      <a:pt x="2" y="64"/>
                    </a:cubicBezTo>
                    <a:cubicBezTo>
                      <a:pt x="8" y="64"/>
                      <a:pt x="8" y="64"/>
                      <a:pt x="8" y="64"/>
                    </a:cubicBezTo>
                    <a:cubicBezTo>
                      <a:pt x="8" y="50"/>
                      <a:pt x="8" y="50"/>
                      <a:pt x="8" y="50"/>
                    </a:cubicBezTo>
                    <a:cubicBezTo>
                      <a:pt x="8" y="49"/>
                      <a:pt x="9" y="48"/>
                      <a:pt x="10" y="48"/>
                    </a:cubicBezTo>
                    <a:cubicBezTo>
                      <a:pt x="22" y="48"/>
                      <a:pt x="22" y="48"/>
                      <a:pt x="22" y="48"/>
                    </a:cubicBezTo>
                    <a:cubicBezTo>
                      <a:pt x="23" y="48"/>
                      <a:pt x="24" y="49"/>
                      <a:pt x="24" y="50"/>
                    </a:cubicBezTo>
                    <a:cubicBezTo>
                      <a:pt x="24" y="64"/>
                      <a:pt x="24" y="64"/>
                      <a:pt x="24" y="64"/>
                    </a:cubicBezTo>
                    <a:cubicBezTo>
                      <a:pt x="44" y="64"/>
                      <a:pt x="44" y="64"/>
                      <a:pt x="44" y="64"/>
                    </a:cubicBezTo>
                    <a:cubicBezTo>
                      <a:pt x="44" y="2"/>
                      <a:pt x="44" y="2"/>
                      <a:pt x="44" y="2"/>
                    </a:cubicBezTo>
                    <a:cubicBezTo>
                      <a:pt x="44" y="0"/>
                      <a:pt x="44" y="0"/>
                      <a:pt x="44" y="0"/>
                    </a:cubicBezTo>
                    <a:cubicBezTo>
                      <a:pt x="42" y="0"/>
                      <a:pt x="42" y="0"/>
                      <a:pt x="42" y="0"/>
                    </a:cubicBez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91" name="Google Shape;691;g1160d69f42e_5_154"/>
            <p:cNvCxnSpPr/>
            <p:nvPr/>
          </p:nvCxnSpPr>
          <p:spPr>
            <a:xfrm>
              <a:off x="9213990" y="717185"/>
              <a:ext cx="0" cy="609398"/>
            </a:xfrm>
            <a:prstGeom prst="straightConnector1">
              <a:avLst/>
            </a:prstGeom>
            <a:noFill/>
            <a:ln cap="flat" cmpd="sng" w="9525">
              <a:solidFill>
                <a:srgbClr val="D8D8D8"/>
              </a:solidFill>
              <a:prstDash val="solid"/>
              <a:miter lim="800000"/>
              <a:headEnd len="sm" w="sm" type="none"/>
              <a:tailEnd len="sm" w="sm" type="none"/>
            </a:ln>
          </p:spPr>
        </p:cxnSp>
      </p:grpSp>
      <p:sp>
        <p:nvSpPr>
          <p:cNvPr id="692" name="Google Shape;692;g1160d69f42e_5_154"/>
          <p:cNvSpPr/>
          <p:nvPr/>
        </p:nvSpPr>
        <p:spPr>
          <a:xfrm>
            <a:off x="8126035" y="2137111"/>
            <a:ext cx="504300" cy="5043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g1160d69f42e_5_154"/>
          <p:cNvSpPr txBox="1"/>
          <p:nvPr/>
        </p:nvSpPr>
        <p:spPr>
          <a:xfrm>
            <a:off x="6953535" y="2173795"/>
            <a:ext cx="1028700" cy="4311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2800">
                <a:solidFill>
                  <a:schemeClr val="accent4"/>
                </a:solidFill>
                <a:latin typeface="Calibri"/>
                <a:ea typeface="Calibri"/>
                <a:cs typeface="Calibri"/>
                <a:sym typeface="Calibri"/>
              </a:rPr>
              <a:t>03</a:t>
            </a:r>
            <a:endParaRPr b="1" sz="2800">
              <a:solidFill>
                <a:schemeClr val="accent4"/>
              </a:solidFill>
              <a:latin typeface="Calibri"/>
              <a:ea typeface="Calibri"/>
              <a:cs typeface="Calibri"/>
              <a:sym typeface="Calibri"/>
            </a:endParaRPr>
          </a:p>
        </p:txBody>
      </p:sp>
      <p:sp>
        <p:nvSpPr>
          <p:cNvPr id="694" name="Google Shape;694;g1160d69f42e_5_154"/>
          <p:cNvSpPr txBox="1"/>
          <p:nvPr/>
        </p:nvSpPr>
        <p:spPr>
          <a:xfrm>
            <a:off x="8778167" y="2093773"/>
            <a:ext cx="2307900" cy="3387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2000">
                <a:solidFill>
                  <a:schemeClr val="dk1"/>
                </a:solidFill>
                <a:latin typeface="Calibri"/>
                <a:ea typeface="Calibri"/>
                <a:cs typeface="Calibri"/>
                <a:sym typeface="Calibri"/>
              </a:rPr>
              <a:t>ALGORITHMS TESTED</a:t>
            </a:r>
            <a:endParaRPr b="1" sz="2000">
              <a:solidFill>
                <a:schemeClr val="dk1"/>
              </a:solidFill>
              <a:latin typeface="Calibri"/>
              <a:ea typeface="Calibri"/>
              <a:cs typeface="Calibri"/>
              <a:sym typeface="Calibri"/>
            </a:endParaRPr>
          </a:p>
        </p:txBody>
      </p:sp>
      <p:sp>
        <p:nvSpPr>
          <p:cNvPr id="695" name="Google Shape;695;g1160d69f42e_5_154"/>
          <p:cNvSpPr/>
          <p:nvPr/>
        </p:nvSpPr>
        <p:spPr>
          <a:xfrm>
            <a:off x="8171829" y="2180868"/>
            <a:ext cx="416700" cy="4167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6" name="Google Shape;696;g1160d69f42e_5_154"/>
          <p:cNvGrpSpPr/>
          <p:nvPr/>
        </p:nvGrpSpPr>
        <p:grpSpPr>
          <a:xfrm>
            <a:off x="8289702" y="2296961"/>
            <a:ext cx="181679" cy="184938"/>
            <a:chOff x="8447088" y="4332288"/>
            <a:chExt cx="354012" cy="360363"/>
          </a:xfrm>
        </p:grpSpPr>
        <p:sp>
          <p:nvSpPr>
            <p:cNvPr id="697" name="Google Shape;697;g1160d69f42e_5_154"/>
            <p:cNvSpPr/>
            <p:nvPr/>
          </p:nvSpPr>
          <p:spPr>
            <a:xfrm>
              <a:off x="8477250" y="4332288"/>
              <a:ext cx="120650" cy="120650"/>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g1160d69f42e_5_154"/>
            <p:cNvSpPr/>
            <p:nvPr/>
          </p:nvSpPr>
          <p:spPr>
            <a:xfrm>
              <a:off x="8447088" y="4467226"/>
              <a:ext cx="180975" cy="225425"/>
            </a:xfrm>
            <a:custGeom>
              <a:rect b="b" l="l" r="r" t="t"/>
              <a:pathLst>
                <a:path extrusionOk="0" h="60" w="48">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g1160d69f42e_5_154"/>
            <p:cNvSpPr/>
            <p:nvPr/>
          </p:nvSpPr>
          <p:spPr>
            <a:xfrm>
              <a:off x="8620125" y="4511676"/>
              <a:ext cx="180975" cy="180975"/>
            </a:xfrm>
            <a:custGeom>
              <a:rect b="b" l="l" r="r" t="t"/>
              <a:pathLst>
                <a:path extrusionOk="0" h="48" w="48">
                  <a:moveTo>
                    <a:pt x="47" y="28"/>
                  </a:moveTo>
                  <a:cubicBezTo>
                    <a:pt x="44" y="26"/>
                    <a:pt x="44" y="26"/>
                    <a:pt x="44" y="26"/>
                  </a:cubicBezTo>
                  <a:cubicBezTo>
                    <a:pt x="44" y="25"/>
                    <a:pt x="44" y="25"/>
                    <a:pt x="44" y="24"/>
                  </a:cubicBezTo>
                  <a:cubicBezTo>
                    <a:pt x="44" y="23"/>
                    <a:pt x="44" y="23"/>
                    <a:pt x="44" y="22"/>
                  </a:cubicBezTo>
                  <a:cubicBezTo>
                    <a:pt x="47" y="20"/>
                    <a:pt x="47" y="20"/>
                    <a:pt x="47" y="20"/>
                  </a:cubicBezTo>
                  <a:cubicBezTo>
                    <a:pt x="48" y="19"/>
                    <a:pt x="48" y="18"/>
                    <a:pt x="48" y="17"/>
                  </a:cubicBezTo>
                  <a:cubicBezTo>
                    <a:pt x="42" y="7"/>
                    <a:pt x="42" y="7"/>
                    <a:pt x="42" y="7"/>
                  </a:cubicBezTo>
                  <a:cubicBezTo>
                    <a:pt x="42" y="6"/>
                    <a:pt x="41" y="6"/>
                    <a:pt x="41" y="6"/>
                  </a:cubicBezTo>
                  <a:cubicBezTo>
                    <a:pt x="40" y="6"/>
                    <a:pt x="40" y="6"/>
                    <a:pt x="39" y="6"/>
                  </a:cubicBezTo>
                  <a:cubicBezTo>
                    <a:pt x="36" y="8"/>
                    <a:pt x="36" y="8"/>
                    <a:pt x="36" y="8"/>
                  </a:cubicBezTo>
                  <a:cubicBezTo>
                    <a:pt x="35" y="7"/>
                    <a:pt x="33" y="6"/>
                    <a:pt x="32" y="6"/>
                  </a:cubicBezTo>
                  <a:cubicBezTo>
                    <a:pt x="32" y="2"/>
                    <a:pt x="32" y="2"/>
                    <a:pt x="32" y="2"/>
                  </a:cubicBezTo>
                  <a:cubicBezTo>
                    <a:pt x="32" y="1"/>
                    <a:pt x="31" y="0"/>
                    <a:pt x="30" y="0"/>
                  </a:cubicBezTo>
                  <a:cubicBezTo>
                    <a:pt x="18" y="0"/>
                    <a:pt x="18" y="0"/>
                    <a:pt x="18" y="0"/>
                  </a:cubicBezTo>
                  <a:cubicBezTo>
                    <a:pt x="17" y="0"/>
                    <a:pt x="16" y="1"/>
                    <a:pt x="16" y="2"/>
                  </a:cubicBezTo>
                  <a:cubicBezTo>
                    <a:pt x="16" y="6"/>
                    <a:pt x="16" y="6"/>
                    <a:pt x="16" y="6"/>
                  </a:cubicBezTo>
                  <a:cubicBezTo>
                    <a:pt x="15" y="6"/>
                    <a:pt x="13" y="7"/>
                    <a:pt x="12" y="8"/>
                  </a:cubicBezTo>
                  <a:cubicBezTo>
                    <a:pt x="9" y="6"/>
                    <a:pt x="9" y="6"/>
                    <a:pt x="9" y="6"/>
                  </a:cubicBezTo>
                  <a:cubicBezTo>
                    <a:pt x="8" y="6"/>
                    <a:pt x="7" y="6"/>
                    <a:pt x="6" y="7"/>
                  </a:cubicBezTo>
                  <a:cubicBezTo>
                    <a:pt x="0" y="17"/>
                    <a:pt x="0" y="17"/>
                    <a:pt x="0" y="17"/>
                  </a:cubicBezTo>
                  <a:cubicBezTo>
                    <a:pt x="0" y="18"/>
                    <a:pt x="0" y="18"/>
                    <a:pt x="0" y="19"/>
                  </a:cubicBezTo>
                  <a:cubicBezTo>
                    <a:pt x="0" y="19"/>
                    <a:pt x="0" y="20"/>
                    <a:pt x="1" y="20"/>
                  </a:cubicBezTo>
                  <a:cubicBezTo>
                    <a:pt x="4" y="22"/>
                    <a:pt x="4" y="22"/>
                    <a:pt x="4" y="22"/>
                  </a:cubicBezTo>
                  <a:cubicBezTo>
                    <a:pt x="4" y="23"/>
                    <a:pt x="4" y="23"/>
                    <a:pt x="4" y="24"/>
                  </a:cubicBezTo>
                  <a:cubicBezTo>
                    <a:pt x="4" y="25"/>
                    <a:pt x="4" y="25"/>
                    <a:pt x="4" y="26"/>
                  </a:cubicBezTo>
                  <a:cubicBezTo>
                    <a:pt x="1" y="28"/>
                    <a:pt x="1" y="28"/>
                    <a:pt x="1" y="28"/>
                  </a:cubicBezTo>
                  <a:cubicBezTo>
                    <a:pt x="0" y="28"/>
                    <a:pt x="0" y="29"/>
                    <a:pt x="0" y="29"/>
                  </a:cubicBezTo>
                  <a:cubicBezTo>
                    <a:pt x="0" y="30"/>
                    <a:pt x="0" y="30"/>
                    <a:pt x="0" y="31"/>
                  </a:cubicBezTo>
                  <a:cubicBezTo>
                    <a:pt x="6" y="41"/>
                    <a:pt x="6" y="41"/>
                    <a:pt x="6" y="41"/>
                  </a:cubicBezTo>
                  <a:cubicBezTo>
                    <a:pt x="7" y="42"/>
                    <a:pt x="8" y="42"/>
                    <a:pt x="9" y="42"/>
                  </a:cubicBezTo>
                  <a:cubicBezTo>
                    <a:pt x="12" y="40"/>
                    <a:pt x="12" y="40"/>
                    <a:pt x="12" y="40"/>
                  </a:cubicBezTo>
                  <a:cubicBezTo>
                    <a:pt x="13" y="41"/>
                    <a:pt x="15" y="42"/>
                    <a:pt x="16" y="42"/>
                  </a:cubicBezTo>
                  <a:cubicBezTo>
                    <a:pt x="16" y="46"/>
                    <a:pt x="16" y="46"/>
                    <a:pt x="16" y="46"/>
                  </a:cubicBezTo>
                  <a:cubicBezTo>
                    <a:pt x="16" y="47"/>
                    <a:pt x="17" y="48"/>
                    <a:pt x="18" y="48"/>
                  </a:cubicBezTo>
                  <a:cubicBezTo>
                    <a:pt x="30" y="48"/>
                    <a:pt x="30" y="48"/>
                    <a:pt x="30" y="48"/>
                  </a:cubicBezTo>
                  <a:cubicBezTo>
                    <a:pt x="31" y="48"/>
                    <a:pt x="32" y="47"/>
                    <a:pt x="32" y="46"/>
                  </a:cubicBezTo>
                  <a:cubicBezTo>
                    <a:pt x="32" y="42"/>
                    <a:pt x="32" y="42"/>
                    <a:pt x="32" y="42"/>
                  </a:cubicBezTo>
                  <a:cubicBezTo>
                    <a:pt x="33" y="42"/>
                    <a:pt x="35" y="41"/>
                    <a:pt x="36" y="40"/>
                  </a:cubicBezTo>
                  <a:cubicBezTo>
                    <a:pt x="39" y="42"/>
                    <a:pt x="39" y="42"/>
                    <a:pt x="39" y="42"/>
                  </a:cubicBezTo>
                  <a:cubicBezTo>
                    <a:pt x="40" y="42"/>
                    <a:pt x="40" y="42"/>
                    <a:pt x="41" y="42"/>
                  </a:cubicBezTo>
                  <a:cubicBezTo>
                    <a:pt x="41" y="42"/>
                    <a:pt x="42" y="42"/>
                    <a:pt x="42" y="41"/>
                  </a:cubicBezTo>
                  <a:cubicBezTo>
                    <a:pt x="48" y="31"/>
                    <a:pt x="48" y="31"/>
                    <a:pt x="48" y="31"/>
                  </a:cubicBezTo>
                  <a:cubicBezTo>
                    <a:pt x="48" y="30"/>
                    <a:pt x="48" y="29"/>
                    <a:pt x="47" y="28"/>
                  </a:cubicBezTo>
                  <a:close/>
                  <a:moveTo>
                    <a:pt x="24" y="32"/>
                  </a:moveTo>
                  <a:cubicBezTo>
                    <a:pt x="20" y="32"/>
                    <a:pt x="16" y="28"/>
                    <a:pt x="16" y="24"/>
                  </a:cubicBezTo>
                  <a:cubicBezTo>
                    <a:pt x="16" y="20"/>
                    <a:pt x="20" y="16"/>
                    <a:pt x="24" y="16"/>
                  </a:cubicBezTo>
                  <a:cubicBezTo>
                    <a:pt x="28" y="16"/>
                    <a:pt x="32" y="20"/>
                    <a:pt x="32" y="24"/>
                  </a:cubicBezTo>
                  <a:cubicBezTo>
                    <a:pt x="32" y="28"/>
                    <a:pt x="28" y="32"/>
                    <a:pt x="24" y="3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0" name="Google Shape;700;g1160d69f42e_5_154"/>
          <p:cNvSpPr/>
          <p:nvPr/>
        </p:nvSpPr>
        <p:spPr>
          <a:xfrm>
            <a:off x="8126035" y="1444201"/>
            <a:ext cx="504300" cy="5043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g1160d69f42e_5_154"/>
          <p:cNvSpPr txBox="1"/>
          <p:nvPr/>
        </p:nvSpPr>
        <p:spPr>
          <a:xfrm>
            <a:off x="8778167" y="1480885"/>
            <a:ext cx="10287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800">
                <a:solidFill>
                  <a:schemeClr val="accent4"/>
                </a:solidFill>
                <a:latin typeface="Calibri"/>
                <a:ea typeface="Calibri"/>
                <a:cs typeface="Calibri"/>
                <a:sym typeface="Calibri"/>
              </a:rPr>
              <a:t>02</a:t>
            </a:r>
            <a:endParaRPr b="1" sz="2800">
              <a:solidFill>
                <a:schemeClr val="accent4"/>
              </a:solidFill>
              <a:latin typeface="Calibri"/>
              <a:ea typeface="Calibri"/>
              <a:cs typeface="Calibri"/>
              <a:sym typeface="Calibri"/>
            </a:endParaRPr>
          </a:p>
        </p:txBody>
      </p:sp>
      <p:sp>
        <p:nvSpPr>
          <p:cNvPr id="702" name="Google Shape;702;g1160d69f42e_5_154"/>
          <p:cNvSpPr txBox="1"/>
          <p:nvPr/>
        </p:nvSpPr>
        <p:spPr>
          <a:xfrm>
            <a:off x="5674393" y="1523973"/>
            <a:ext cx="2307900" cy="585000"/>
          </a:xfrm>
          <a:prstGeom prst="rect">
            <a:avLst/>
          </a:prstGeom>
          <a:noFill/>
          <a:ln>
            <a:noFill/>
          </a:ln>
        </p:spPr>
        <p:txBody>
          <a:bodyPr anchorCtr="0" anchor="ctr" bIns="45700" lIns="0" spcFirstLastPara="1" rIns="0" wrap="square" tIns="45700">
            <a:spAutoFit/>
          </a:bodyPr>
          <a:lstStyle/>
          <a:p>
            <a:pPr indent="0" lvl="0" marL="0" marR="0" rtl="0" algn="r">
              <a:lnSpc>
                <a:spcPct val="80000"/>
              </a:lnSpc>
              <a:spcBef>
                <a:spcPts val="0"/>
              </a:spcBef>
              <a:spcAft>
                <a:spcPts val="0"/>
              </a:spcAft>
              <a:buNone/>
            </a:pPr>
            <a:r>
              <a:rPr b="1" lang="en-US" sz="2000">
                <a:solidFill>
                  <a:schemeClr val="dk1"/>
                </a:solidFill>
                <a:latin typeface="Calibri"/>
                <a:ea typeface="Calibri"/>
                <a:cs typeface="Calibri"/>
                <a:sym typeface="Calibri"/>
              </a:rPr>
              <a:t>PROCEDURE AND METHODOLOGY</a:t>
            </a:r>
            <a:endParaRPr b="1" sz="2000">
              <a:solidFill>
                <a:schemeClr val="dk1"/>
              </a:solidFill>
              <a:latin typeface="Calibri"/>
              <a:ea typeface="Calibri"/>
              <a:cs typeface="Calibri"/>
              <a:sym typeface="Calibri"/>
            </a:endParaRPr>
          </a:p>
        </p:txBody>
      </p:sp>
      <p:sp>
        <p:nvSpPr>
          <p:cNvPr id="703" name="Google Shape;703;g1160d69f42e_5_154"/>
          <p:cNvSpPr/>
          <p:nvPr/>
        </p:nvSpPr>
        <p:spPr>
          <a:xfrm>
            <a:off x="8171829" y="1487958"/>
            <a:ext cx="416700" cy="4167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04" name="Google Shape;704;g1160d69f42e_5_154"/>
          <p:cNvCxnSpPr/>
          <p:nvPr/>
        </p:nvCxnSpPr>
        <p:spPr>
          <a:xfrm>
            <a:off x="6053608" y="1391629"/>
            <a:ext cx="0" cy="609398"/>
          </a:xfrm>
          <a:prstGeom prst="straightConnector1">
            <a:avLst/>
          </a:prstGeom>
          <a:noFill/>
          <a:ln cap="flat" cmpd="sng" w="9525">
            <a:solidFill>
              <a:srgbClr val="D8D8D8"/>
            </a:solidFill>
            <a:prstDash val="solid"/>
            <a:miter lim="800000"/>
            <a:headEnd len="sm" w="sm" type="none"/>
            <a:tailEnd len="sm" w="sm" type="none"/>
          </a:ln>
        </p:spPr>
      </p:cxnSp>
      <p:grpSp>
        <p:nvGrpSpPr>
          <p:cNvPr id="705" name="Google Shape;705;g1160d69f42e_5_154"/>
          <p:cNvGrpSpPr/>
          <p:nvPr/>
        </p:nvGrpSpPr>
        <p:grpSpPr>
          <a:xfrm>
            <a:off x="8290094" y="1604015"/>
            <a:ext cx="180865" cy="184938"/>
            <a:chOff x="7726363" y="3609976"/>
            <a:chExt cx="352425" cy="360362"/>
          </a:xfrm>
        </p:grpSpPr>
        <p:sp>
          <p:nvSpPr>
            <p:cNvPr id="706" name="Google Shape;706;g1160d69f42e_5_154"/>
            <p:cNvSpPr/>
            <p:nvPr/>
          </p:nvSpPr>
          <p:spPr>
            <a:xfrm>
              <a:off x="7756525" y="3609976"/>
              <a:ext cx="120650" cy="120650"/>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g1160d69f42e_5_154"/>
            <p:cNvSpPr/>
            <p:nvPr/>
          </p:nvSpPr>
          <p:spPr>
            <a:xfrm>
              <a:off x="7726363" y="3744913"/>
              <a:ext cx="180975" cy="225425"/>
            </a:xfrm>
            <a:custGeom>
              <a:rect b="b" l="l" r="r" t="t"/>
              <a:pathLst>
                <a:path extrusionOk="0" h="60" w="48">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g1160d69f42e_5_154"/>
            <p:cNvSpPr/>
            <p:nvPr/>
          </p:nvSpPr>
          <p:spPr>
            <a:xfrm>
              <a:off x="7861300" y="3624263"/>
              <a:ext cx="217488" cy="225425"/>
            </a:xfrm>
            <a:custGeom>
              <a:rect b="b" l="l" r="r" t="t"/>
              <a:pathLst>
                <a:path extrusionOk="0" h="60" w="58">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9" name="Google Shape;709;g1160d69f42e_5_154"/>
          <p:cNvSpPr txBox="1"/>
          <p:nvPr/>
        </p:nvSpPr>
        <p:spPr>
          <a:xfrm>
            <a:off x="8778167" y="2885172"/>
            <a:ext cx="10287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800">
                <a:solidFill>
                  <a:schemeClr val="accent4"/>
                </a:solidFill>
                <a:latin typeface="Calibri"/>
                <a:ea typeface="Calibri"/>
                <a:cs typeface="Calibri"/>
                <a:sym typeface="Calibri"/>
              </a:rPr>
              <a:t>04</a:t>
            </a:r>
            <a:endParaRPr b="1" sz="2800">
              <a:solidFill>
                <a:schemeClr val="accent4"/>
              </a:solidFill>
              <a:latin typeface="Calibri"/>
              <a:ea typeface="Calibri"/>
              <a:cs typeface="Calibri"/>
              <a:sym typeface="Calibri"/>
            </a:endParaRPr>
          </a:p>
        </p:txBody>
      </p:sp>
      <p:sp>
        <p:nvSpPr>
          <p:cNvPr id="710" name="Google Shape;710;g1160d69f42e_5_154"/>
          <p:cNvSpPr txBox="1"/>
          <p:nvPr/>
        </p:nvSpPr>
        <p:spPr>
          <a:xfrm>
            <a:off x="5674393" y="2805150"/>
            <a:ext cx="2307900" cy="585000"/>
          </a:xfrm>
          <a:prstGeom prst="rect">
            <a:avLst/>
          </a:prstGeom>
          <a:noFill/>
          <a:ln>
            <a:noFill/>
          </a:ln>
        </p:spPr>
        <p:txBody>
          <a:bodyPr anchorCtr="0" anchor="ctr" bIns="45700" lIns="0" spcFirstLastPara="1" rIns="0" wrap="square" tIns="45700">
            <a:spAutoFit/>
          </a:bodyPr>
          <a:lstStyle/>
          <a:p>
            <a:pPr indent="0" lvl="0" marL="0" marR="0" rtl="0" algn="r">
              <a:lnSpc>
                <a:spcPct val="80000"/>
              </a:lnSpc>
              <a:spcBef>
                <a:spcPts val="0"/>
              </a:spcBef>
              <a:spcAft>
                <a:spcPts val="0"/>
              </a:spcAft>
              <a:buNone/>
            </a:pPr>
            <a:r>
              <a:rPr b="1" lang="en-US" sz="2000">
                <a:solidFill>
                  <a:schemeClr val="dk1"/>
                </a:solidFill>
                <a:latin typeface="Calibri"/>
                <a:ea typeface="Calibri"/>
                <a:cs typeface="Calibri"/>
                <a:sym typeface="Calibri"/>
              </a:rPr>
              <a:t>PERFORMANCE ANALYSIS</a:t>
            </a:r>
            <a:endParaRPr b="1" sz="2000">
              <a:solidFill>
                <a:schemeClr val="dk1"/>
              </a:solidFill>
              <a:latin typeface="Calibri"/>
              <a:ea typeface="Calibri"/>
              <a:cs typeface="Calibri"/>
              <a:sym typeface="Calibri"/>
            </a:endParaRPr>
          </a:p>
        </p:txBody>
      </p:sp>
      <p:sp>
        <p:nvSpPr>
          <p:cNvPr id="711" name="Google Shape;711;g1160d69f42e_5_154"/>
          <p:cNvSpPr/>
          <p:nvPr/>
        </p:nvSpPr>
        <p:spPr>
          <a:xfrm>
            <a:off x="8171829" y="2892245"/>
            <a:ext cx="416700" cy="416700"/>
          </a:xfrm>
          <a:prstGeom prst="ellipse">
            <a:avLst/>
          </a:prstGeom>
          <a:solidFill>
            <a:schemeClr val="lt1"/>
          </a:solidFill>
          <a:ln cap="flat" cmpd="sng" w="38100">
            <a:solidFill>
              <a:srgbClr val="FFC000"/>
            </a:solidFill>
            <a:prstDash val="solid"/>
            <a:round/>
            <a:headEnd len="sm" w="sm" type="none"/>
            <a:tailEnd len="sm" w="sm" type="none"/>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2" name="Google Shape;712;g1160d69f42e_5_154"/>
          <p:cNvCxnSpPr/>
          <p:nvPr/>
        </p:nvCxnSpPr>
        <p:spPr>
          <a:xfrm>
            <a:off x="6053608" y="2795916"/>
            <a:ext cx="0" cy="609398"/>
          </a:xfrm>
          <a:prstGeom prst="straightConnector1">
            <a:avLst/>
          </a:prstGeom>
          <a:noFill/>
          <a:ln cap="flat" cmpd="sng" w="9525">
            <a:solidFill>
              <a:srgbClr val="D8D8D8"/>
            </a:solidFill>
            <a:prstDash val="solid"/>
            <a:miter lim="800000"/>
            <a:headEnd len="sm" w="sm" type="none"/>
            <a:tailEnd len="sm" w="sm" type="none"/>
          </a:ln>
        </p:spPr>
      </p:cxnSp>
      <p:grpSp>
        <p:nvGrpSpPr>
          <p:cNvPr id="713" name="Google Shape;713;g1160d69f42e_5_154"/>
          <p:cNvGrpSpPr/>
          <p:nvPr/>
        </p:nvGrpSpPr>
        <p:grpSpPr>
          <a:xfrm>
            <a:off x="8288098" y="3019674"/>
            <a:ext cx="184938" cy="162127"/>
            <a:chOff x="8440738" y="2917826"/>
            <a:chExt cx="360363" cy="315913"/>
          </a:xfrm>
        </p:grpSpPr>
        <p:sp>
          <p:nvSpPr>
            <p:cNvPr id="714" name="Google Shape;714;g1160d69f42e_5_154"/>
            <p:cNvSpPr/>
            <p:nvPr/>
          </p:nvSpPr>
          <p:spPr>
            <a:xfrm>
              <a:off x="8440738" y="3022601"/>
              <a:ext cx="88900" cy="142875"/>
            </a:xfrm>
            <a:custGeom>
              <a:rect b="b" l="l" r="r" t="t"/>
              <a:pathLst>
                <a:path extrusionOk="0" h="38" w="24">
                  <a:moveTo>
                    <a:pt x="0" y="14"/>
                  </a:move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cubicBezTo>
                    <a:pt x="0" y="0"/>
                    <a:pt x="0" y="0"/>
                    <a:pt x="0" y="0"/>
                  </a:cubicBezTo>
                  <a:lnTo>
                    <a:pt x="0"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g1160d69f42e_5_154"/>
            <p:cNvSpPr/>
            <p:nvPr/>
          </p:nvSpPr>
          <p:spPr>
            <a:xfrm>
              <a:off x="8710613" y="3022601"/>
              <a:ext cx="90488" cy="142875"/>
            </a:xfrm>
            <a:custGeom>
              <a:rect b="b" l="l" r="r" t="t"/>
              <a:pathLst>
                <a:path extrusionOk="0" h="38" w="24">
                  <a:moveTo>
                    <a:pt x="0" y="0"/>
                  </a:moveTo>
                  <a:cubicBezTo>
                    <a:pt x="0" y="14"/>
                    <a:pt x="0" y="14"/>
                    <a:pt x="0" y="14"/>
                  </a:cubicBezTo>
                  <a:cubicBezTo>
                    <a:pt x="0" y="18"/>
                    <a:pt x="1" y="21"/>
                    <a:pt x="4" y="22"/>
                  </a:cubicBezTo>
                  <a:cubicBezTo>
                    <a:pt x="4" y="38"/>
                    <a:pt x="4" y="38"/>
                    <a:pt x="4" y="38"/>
                  </a:cubicBezTo>
                  <a:cubicBezTo>
                    <a:pt x="20" y="38"/>
                    <a:pt x="20" y="38"/>
                    <a:pt x="20" y="38"/>
                  </a:cubicBezTo>
                  <a:cubicBezTo>
                    <a:pt x="20" y="22"/>
                    <a:pt x="20" y="22"/>
                    <a:pt x="20" y="22"/>
                  </a:cubicBezTo>
                  <a:cubicBezTo>
                    <a:pt x="23" y="21"/>
                    <a:pt x="24" y="18"/>
                    <a:pt x="24" y="14"/>
                  </a:cubicBezTo>
                  <a:cubicBezTo>
                    <a:pt x="24" y="0"/>
                    <a:pt x="24" y="0"/>
                    <a:pt x="24" y="0"/>
                  </a:cubicBez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g1160d69f42e_5_154"/>
            <p:cNvSpPr/>
            <p:nvPr/>
          </p:nvSpPr>
          <p:spPr>
            <a:xfrm>
              <a:off x="8559800" y="3022601"/>
              <a:ext cx="120650" cy="211138"/>
            </a:xfrm>
            <a:custGeom>
              <a:rect b="b" l="l" r="r" t="t"/>
              <a:pathLst>
                <a:path extrusionOk="0" h="56" w="32">
                  <a:moveTo>
                    <a:pt x="0" y="22"/>
                  </a:moveTo>
                  <a:cubicBezTo>
                    <a:pt x="0" y="27"/>
                    <a:pt x="3" y="31"/>
                    <a:pt x="8" y="32"/>
                  </a:cubicBezTo>
                  <a:cubicBezTo>
                    <a:pt x="8" y="56"/>
                    <a:pt x="8" y="56"/>
                    <a:pt x="8" y="56"/>
                  </a:cubicBezTo>
                  <a:cubicBezTo>
                    <a:pt x="24" y="56"/>
                    <a:pt x="24" y="56"/>
                    <a:pt x="24" y="56"/>
                  </a:cubicBezTo>
                  <a:cubicBezTo>
                    <a:pt x="24" y="32"/>
                    <a:pt x="24" y="32"/>
                    <a:pt x="24" y="32"/>
                  </a:cubicBezTo>
                  <a:cubicBezTo>
                    <a:pt x="29" y="31"/>
                    <a:pt x="32" y="27"/>
                    <a:pt x="32" y="22"/>
                  </a:cubicBezTo>
                  <a:cubicBezTo>
                    <a:pt x="32" y="0"/>
                    <a:pt x="32" y="0"/>
                    <a:pt x="32" y="0"/>
                  </a:cubicBezTo>
                  <a:cubicBezTo>
                    <a:pt x="0" y="0"/>
                    <a:pt x="0" y="0"/>
                    <a:pt x="0" y="0"/>
                  </a:cubicBezTo>
                  <a:lnTo>
                    <a:pt x="0" y="2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g1160d69f42e_5_154"/>
            <p:cNvSpPr/>
            <p:nvPr/>
          </p:nvSpPr>
          <p:spPr>
            <a:xfrm>
              <a:off x="8724900" y="2947988"/>
              <a:ext cx="60325" cy="60325"/>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g1160d69f42e_5_154"/>
            <p:cNvSpPr/>
            <p:nvPr/>
          </p:nvSpPr>
          <p:spPr>
            <a:xfrm>
              <a:off x="8455025" y="2947988"/>
              <a:ext cx="60325" cy="60325"/>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g1160d69f42e_5_154"/>
            <p:cNvSpPr/>
            <p:nvPr/>
          </p:nvSpPr>
          <p:spPr>
            <a:xfrm>
              <a:off x="8575675" y="2917826"/>
              <a:ext cx="90488" cy="90488"/>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0" name="Google Shape;720;g1160d69f42e_5_154"/>
          <p:cNvSpPr/>
          <p:nvPr/>
        </p:nvSpPr>
        <p:spPr>
          <a:xfrm>
            <a:off x="8126035" y="3541399"/>
            <a:ext cx="504300" cy="5043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1" name="Google Shape;721;g1160d69f42e_5_154"/>
          <p:cNvSpPr txBox="1"/>
          <p:nvPr/>
        </p:nvSpPr>
        <p:spPr>
          <a:xfrm>
            <a:off x="6953535" y="3578083"/>
            <a:ext cx="1028700" cy="4311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2800">
                <a:solidFill>
                  <a:schemeClr val="accent4"/>
                </a:solidFill>
                <a:latin typeface="Calibri"/>
                <a:ea typeface="Calibri"/>
                <a:cs typeface="Calibri"/>
                <a:sym typeface="Calibri"/>
              </a:rPr>
              <a:t>05</a:t>
            </a:r>
            <a:endParaRPr b="1" sz="2800">
              <a:solidFill>
                <a:schemeClr val="accent4"/>
              </a:solidFill>
              <a:latin typeface="Calibri"/>
              <a:ea typeface="Calibri"/>
              <a:cs typeface="Calibri"/>
              <a:sym typeface="Calibri"/>
            </a:endParaRPr>
          </a:p>
        </p:txBody>
      </p:sp>
      <p:sp>
        <p:nvSpPr>
          <p:cNvPr id="722" name="Google Shape;722;g1160d69f42e_5_154"/>
          <p:cNvSpPr txBox="1"/>
          <p:nvPr/>
        </p:nvSpPr>
        <p:spPr>
          <a:xfrm>
            <a:off x="8778167" y="3621171"/>
            <a:ext cx="2307900" cy="3387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2000">
                <a:solidFill>
                  <a:schemeClr val="dk1"/>
                </a:solidFill>
                <a:latin typeface="Calibri"/>
                <a:ea typeface="Calibri"/>
                <a:cs typeface="Calibri"/>
                <a:sym typeface="Calibri"/>
              </a:rPr>
              <a:t>RESULT</a:t>
            </a:r>
            <a:endParaRPr b="1" sz="2000">
              <a:solidFill>
                <a:schemeClr val="dk1"/>
              </a:solidFill>
              <a:latin typeface="Calibri"/>
              <a:ea typeface="Calibri"/>
              <a:cs typeface="Calibri"/>
              <a:sym typeface="Calibri"/>
            </a:endParaRPr>
          </a:p>
        </p:txBody>
      </p:sp>
      <p:sp>
        <p:nvSpPr>
          <p:cNvPr id="723" name="Google Shape;723;g1160d69f42e_5_154"/>
          <p:cNvSpPr/>
          <p:nvPr/>
        </p:nvSpPr>
        <p:spPr>
          <a:xfrm>
            <a:off x="8171829" y="3585156"/>
            <a:ext cx="416700" cy="4167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24" name="Google Shape;724;g1160d69f42e_5_154"/>
          <p:cNvGrpSpPr/>
          <p:nvPr/>
        </p:nvGrpSpPr>
        <p:grpSpPr>
          <a:xfrm>
            <a:off x="8289886" y="3701272"/>
            <a:ext cx="180865" cy="184938"/>
            <a:chOff x="2678113" y="5054601"/>
            <a:chExt cx="352425" cy="360362"/>
          </a:xfrm>
        </p:grpSpPr>
        <p:sp>
          <p:nvSpPr>
            <p:cNvPr id="725" name="Google Shape;725;g1160d69f42e_5_154"/>
            <p:cNvSpPr/>
            <p:nvPr/>
          </p:nvSpPr>
          <p:spPr>
            <a:xfrm>
              <a:off x="2832100" y="5084763"/>
              <a:ext cx="168275" cy="165100"/>
            </a:xfrm>
            <a:custGeom>
              <a:rect b="b" l="l" r="r" t="t"/>
              <a:pathLst>
                <a:path extrusionOk="0" h="44" w="45">
                  <a:moveTo>
                    <a:pt x="32" y="22"/>
                  </a:moveTo>
                  <a:cubicBezTo>
                    <a:pt x="32" y="20"/>
                    <a:pt x="34" y="18"/>
                    <a:pt x="36" y="18"/>
                  </a:cubicBezTo>
                  <a:cubicBezTo>
                    <a:pt x="45" y="18"/>
                    <a:pt x="45" y="18"/>
                    <a:pt x="45" y="18"/>
                  </a:cubicBezTo>
                  <a:cubicBezTo>
                    <a:pt x="44" y="9"/>
                    <a:pt x="36" y="1"/>
                    <a:pt x="27" y="0"/>
                  </a:cubicBezTo>
                  <a:cubicBezTo>
                    <a:pt x="27" y="9"/>
                    <a:pt x="27" y="9"/>
                    <a:pt x="27" y="9"/>
                  </a:cubicBezTo>
                  <a:cubicBezTo>
                    <a:pt x="27" y="11"/>
                    <a:pt x="25" y="13"/>
                    <a:pt x="23" y="13"/>
                  </a:cubicBezTo>
                  <a:cubicBezTo>
                    <a:pt x="21" y="13"/>
                    <a:pt x="19" y="11"/>
                    <a:pt x="19" y="9"/>
                  </a:cubicBezTo>
                  <a:cubicBezTo>
                    <a:pt x="19" y="0"/>
                    <a:pt x="19" y="0"/>
                    <a:pt x="19" y="0"/>
                  </a:cubicBezTo>
                  <a:cubicBezTo>
                    <a:pt x="12" y="1"/>
                    <a:pt x="6" y="6"/>
                    <a:pt x="2" y="13"/>
                  </a:cubicBezTo>
                  <a:cubicBezTo>
                    <a:pt x="2" y="14"/>
                    <a:pt x="2" y="15"/>
                    <a:pt x="1" y="16"/>
                  </a:cubicBezTo>
                  <a:cubicBezTo>
                    <a:pt x="1" y="18"/>
                    <a:pt x="0" y="20"/>
                    <a:pt x="0" y="22"/>
                  </a:cubicBezTo>
                  <a:cubicBezTo>
                    <a:pt x="0" y="23"/>
                    <a:pt x="0" y="23"/>
                    <a:pt x="0" y="24"/>
                  </a:cubicBezTo>
                  <a:cubicBezTo>
                    <a:pt x="11" y="24"/>
                    <a:pt x="11" y="24"/>
                    <a:pt x="11" y="24"/>
                  </a:cubicBezTo>
                  <a:cubicBezTo>
                    <a:pt x="11" y="30"/>
                    <a:pt x="11" y="30"/>
                    <a:pt x="11" y="30"/>
                  </a:cubicBezTo>
                  <a:cubicBezTo>
                    <a:pt x="11" y="34"/>
                    <a:pt x="11" y="37"/>
                    <a:pt x="10" y="41"/>
                  </a:cubicBezTo>
                  <a:cubicBezTo>
                    <a:pt x="13" y="42"/>
                    <a:pt x="16" y="44"/>
                    <a:pt x="19" y="44"/>
                  </a:cubicBezTo>
                  <a:cubicBezTo>
                    <a:pt x="19" y="35"/>
                    <a:pt x="19" y="35"/>
                    <a:pt x="19" y="35"/>
                  </a:cubicBezTo>
                  <a:cubicBezTo>
                    <a:pt x="19" y="33"/>
                    <a:pt x="21" y="31"/>
                    <a:pt x="23" y="31"/>
                  </a:cubicBezTo>
                  <a:cubicBezTo>
                    <a:pt x="25" y="31"/>
                    <a:pt x="27" y="33"/>
                    <a:pt x="27" y="35"/>
                  </a:cubicBezTo>
                  <a:cubicBezTo>
                    <a:pt x="27" y="44"/>
                    <a:pt x="27" y="44"/>
                    <a:pt x="27" y="44"/>
                  </a:cubicBezTo>
                  <a:cubicBezTo>
                    <a:pt x="36" y="43"/>
                    <a:pt x="44" y="35"/>
                    <a:pt x="45" y="26"/>
                  </a:cubicBezTo>
                  <a:cubicBezTo>
                    <a:pt x="36" y="26"/>
                    <a:pt x="36" y="26"/>
                    <a:pt x="36" y="26"/>
                  </a:cubicBezTo>
                  <a:cubicBezTo>
                    <a:pt x="34" y="26"/>
                    <a:pt x="32" y="24"/>
                    <a:pt x="32"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g1160d69f42e_5_154"/>
            <p:cNvSpPr/>
            <p:nvPr/>
          </p:nvSpPr>
          <p:spPr>
            <a:xfrm>
              <a:off x="2708275" y="5054601"/>
              <a:ext cx="119063" cy="119063"/>
            </a:xfrm>
            <a:prstGeom prst="ellipse">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g1160d69f42e_5_154"/>
            <p:cNvSpPr/>
            <p:nvPr/>
          </p:nvSpPr>
          <p:spPr>
            <a:xfrm>
              <a:off x="2678113" y="5189538"/>
              <a:ext cx="179388" cy="225425"/>
            </a:xfrm>
            <a:custGeom>
              <a:rect b="b" l="l" r="r" t="t"/>
              <a:pathLst>
                <a:path extrusionOk="0" h="60" w="48">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g1160d69f42e_5_154"/>
            <p:cNvSpPr/>
            <p:nvPr/>
          </p:nvSpPr>
          <p:spPr>
            <a:xfrm>
              <a:off x="2911475" y="5054601"/>
              <a:ext cx="14288" cy="71438"/>
            </a:xfrm>
            <a:custGeom>
              <a:rect b="b" l="l" r="r" t="t"/>
              <a:pathLst>
                <a:path extrusionOk="0" h="19" w="4">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g1160d69f42e_5_154"/>
            <p:cNvSpPr/>
            <p:nvPr/>
          </p:nvSpPr>
          <p:spPr>
            <a:xfrm>
              <a:off x="2911475" y="5208588"/>
              <a:ext cx="14288" cy="71438"/>
            </a:xfrm>
            <a:custGeom>
              <a:rect b="b" l="l" r="r" t="t"/>
              <a:pathLst>
                <a:path extrusionOk="0" h="19" w="4">
                  <a:moveTo>
                    <a:pt x="2" y="19"/>
                  </a:moveTo>
                  <a:cubicBezTo>
                    <a:pt x="1" y="19"/>
                    <a:pt x="0" y="18"/>
                    <a:pt x="0" y="17"/>
                  </a:cubicBezTo>
                  <a:cubicBezTo>
                    <a:pt x="0" y="2"/>
                    <a:pt x="0" y="2"/>
                    <a:pt x="0" y="2"/>
                  </a:cubicBezTo>
                  <a:cubicBezTo>
                    <a:pt x="0" y="1"/>
                    <a:pt x="1" y="0"/>
                    <a:pt x="2" y="0"/>
                  </a:cubicBezTo>
                  <a:cubicBezTo>
                    <a:pt x="3" y="0"/>
                    <a:pt x="4" y="1"/>
                    <a:pt x="4" y="2"/>
                  </a:cubicBezTo>
                  <a:cubicBezTo>
                    <a:pt x="4" y="17"/>
                    <a:pt x="4" y="17"/>
                    <a:pt x="4" y="17"/>
                  </a:cubicBezTo>
                  <a:cubicBezTo>
                    <a:pt x="4" y="18"/>
                    <a:pt x="3" y="19"/>
                    <a:pt x="2" y="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g1160d69f42e_5_154"/>
            <p:cNvSpPr/>
            <p:nvPr/>
          </p:nvSpPr>
          <p:spPr>
            <a:xfrm>
              <a:off x="2959100" y="5159376"/>
              <a:ext cx="71438" cy="14288"/>
            </a:xfrm>
            <a:custGeom>
              <a:rect b="b" l="l" r="r" t="t"/>
              <a:pathLst>
                <a:path extrusionOk="0" h="4" w="19">
                  <a:moveTo>
                    <a:pt x="17" y="4"/>
                  </a:moveTo>
                  <a:cubicBezTo>
                    <a:pt x="2" y="4"/>
                    <a:pt x="2" y="4"/>
                    <a:pt x="2" y="4"/>
                  </a:cubicBezTo>
                  <a:cubicBezTo>
                    <a:pt x="1" y="4"/>
                    <a:pt x="0" y="3"/>
                    <a:pt x="0" y="2"/>
                  </a:cubicBezTo>
                  <a:cubicBezTo>
                    <a:pt x="0" y="1"/>
                    <a:pt x="1" y="0"/>
                    <a:pt x="2" y="0"/>
                  </a:cubicBezTo>
                  <a:cubicBezTo>
                    <a:pt x="17" y="0"/>
                    <a:pt x="17" y="0"/>
                    <a:pt x="17" y="0"/>
                  </a:cubicBezTo>
                  <a:cubicBezTo>
                    <a:pt x="18" y="0"/>
                    <a:pt x="19" y="1"/>
                    <a:pt x="19" y="2"/>
                  </a:cubicBezTo>
                  <a:cubicBezTo>
                    <a:pt x="19" y="3"/>
                    <a:pt x="18" y="4"/>
                    <a:pt x="17" y="4"/>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1" name="Google Shape;731;g1160d69f42e_5_154"/>
          <p:cNvSpPr/>
          <p:nvPr/>
        </p:nvSpPr>
        <p:spPr>
          <a:xfrm>
            <a:off x="8126035" y="4234309"/>
            <a:ext cx="504300" cy="5043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g1160d69f42e_5_154"/>
          <p:cNvSpPr txBox="1"/>
          <p:nvPr/>
        </p:nvSpPr>
        <p:spPr>
          <a:xfrm>
            <a:off x="8778167" y="4270993"/>
            <a:ext cx="1028700" cy="4311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en-US" sz="2800">
                <a:solidFill>
                  <a:schemeClr val="accent4"/>
                </a:solidFill>
                <a:latin typeface="Calibri"/>
                <a:ea typeface="Calibri"/>
                <a:cs typeface="Calibri"/>
                <a:sym typeface="Calibri"/>
              </a:rPr>
              <a:t>06</a:t>
            </a:r>
            <a:endParaRPr b="1" sz="2800">
              <a:solidFill>
                <a:schemeClr val="accent4"/>
              </a:solidFill>
              <a:latin typeface="Calibri"/>
              <a:ea typeface="Calibri"/>
              <a:cs typeface="Calibri"/>
              <a:sym typeface="Calibri"/>
            </a:endParaRPr>
          </a:p>
        </p:txBody>
      </p:sp>
      <p:sp>
        <p:nvSpPr>
          <p:cNvPr id="733" name="Google Shape;733;g1160d69f42e_5_154"/>
          <p:cNvSpPr txBox="1"/>
          <p:nvPr/>
        </p:nvSpPr>
        <p:spPr>
          <a:xfrm>
            <a:off x="5674393" y="4190971"/>
            <a:ext cx="2307900" cy="338700"/>
          </a:xfrm>
          <a:prstGeom prst="rect">
            <a:avLst/>
          </a:prstGeom>
          <a:noFill/>
          <a:ln>
            <a:noFill/>
          </a:ln>
        </p:spPr>
        <p:txBody>
          <a:bodyPr anchorCtr="0" anchor="ctr" bIns="45700" lIns="0" spcFirstLastPara="1" rIns="0" wrap="square" tIns="45700">
            <a:spAutoFit/>
          </a:bodyPr>
          <a:lstStyle/>
          <a:p>
            <a:pPr indent="0" lvl="0" marL="0" marR="0" rtl="0" algn="r">
              <a:lnSpc>
                <a:spcPct val="80000"/>
              </a:lnSpc>
              <a:spcBef>
                <a:spcPts val="0"/>
              </a:spcBef>
              <a:spcAft>
                <a:spcPts val="0"/>
              </a:spcAft>
              <a:buNone/>
            </a:pPr>
            <a:r>
              <a:rPr b="1" lang="en-US" sz="2000">
                <a:solidFill>
                  <a:schemeClr val="dk1"/>
                </a:solidFill>
                <a:latin typeface="Calibri"/>
                <a:ea typeface="Calibri"/>
                <a:cs typeface="Calibri"/>
                <a:sym typeface="Calibri"/>
              </a:rPr>
              <a:t>ADDITIONAL WORK</a:t>
            </a:r>
            <a:endParaRPr b="1" sz="2000">
              <a:solidFill>
                <a:schemeClr val="dk1"/>
              </a:solidFill>
              <a:latin typeface="Calibri"/>
              <a:ea typeface="Calibri"/>
              <a:cs typeface="Calibri"/>
              <a:sym typeface="Calibri"/>
            </a:endParaRPr>
          </a:p>
        </p:txBody>
      </p:sp>
      <p:sp>
        <p:nvSpPr>
          <p:cNvPr id="734" name="Google Shape;734;g1160d69f42e_5_154"/>
          <p:cNvSpPr/>
          <p:nvPr/>
        </p:nvSpPr>
        <p:spPr>
          <a:xfrm>
            <a:off x="8171829" y="4278066"/>
            <a:ext cx="416700" cy="4167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35" name="Google Shape;735;g1160d69f42e_5_154"/>
          <p:cNvCxnSpPr/>
          <p:nvPr/>
        </p:nvCxnSpPr>
        <p:spPr>
          <a:xfrm>
            <a:off x="6053608" y="4181737"/>
            <a:ext cx="0" cy="609398"/>
          </a:xfrm>
          <a:prstGeom prst="straightConnector1">
            <a:avLst/>
          </a:prstGeom>
          <a:noFill/>
          <a:ln cap="flat" cmpd="sng" w="9525">
            <a:solidFill>
              <a:srgbClr val="D8D8D8"/>
            </a:solidFill>
            <a:prstDash val="solid"/>
            <a:miter lim="800000"/>
            <a:headEnd len="sm" w="sm" type="none"/>
            <a:tailEnd len="sm" w="sm" type="none"/>
          </a:ln>
        </p:spPr>
      </p:cxnSp>
      <p:grpSp>
        <p:nvGrpSpPr>
          <p:cNvPr id="736" name="Google Shape;736;g1160d69f42e_5_154"/>
          <p:cNvGrpSpPr/>
          <p:nvPr/>
        </p:nvGrpSpPr>
        <p:grpSpPr>
          <a:xfrm>
            <a:off x="8296631" y="4394189"/>
            <a:ext cx="167829" cy="184938"/>
            <a:chOff x="7734300" y="5054601"/>
            <a:chExt cx="327025" cy="360363"/>
          </a:xfrm>
        </p:grpSpPr>
        <p:sp>
          <p:nvSpPr>
            <p:cNvPr id="737" name="Google Shape;737;g1160d69f42e_5_154"/>
            <p:cNvSpPr/>
            <p:nvPr/>
          </p:nvSpPr>
          <p:spPr>
            <a:xfrm>
              <a:off x="7853363" y="5233988"/>
              <a:ext cx="15875" cy="30163"/>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g1160d69f42e_5_154"/>
            <p:cNvSpPr/>
            <p:nvPr/>
          </p:nvSpPr>
          <p:spPr>
            <a:xfrm>
              <a:off x="7943850" y="5159376"/>
              <a:ext cx="15875" cy="30163"/>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g1160d69f42e_5_154"/>
            <p:cNvSpPr/>
            <p:nvPr/>
          </p:nvSpPr>
          <p:spPr>
            <a:xfrm>
              <a:off x="7824788" y="5159376"/>
              <a:ext cx="14288" cy="30163"/>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g1160d69f42e_5_154"/>
            <p:cNvSpPr/>
            <p:nvPr/>
          </p:nvSpPr>
          <p:spPr>
            <a:xfrm>
              <a:off x="7734300" y="5054601"/>
              <a:ext cx="327025" cy="360363"/>
            </a:xfrm>
            <a:custGeom>
              <a:rect b="b" l="l" r="r" t="t"/>
              <a:pathLst>
                <a:path extrusionOk="0" h="96" w="87">
                  <a:moveTo>
                    <a:pt x="81" y="39"/>
                  </a:moveTo>
                  <a:cubicBezTo>
                    <a:pt x="80" y="37"/>
                    <a:pt x="78" y="34"/>
                    <a:pt x="78" y="34"/>
                  </a:cubicBezTo>
                  <a:cubicBezTo>
                    <a:pt x="78" y="13"/>
                    <a:pt x="59" y="0"/>
                    <a:pt x="40" y="0"/>
                  </a:cubicBezTo>
                  <a:cubicBezTo>
                    <a:pt x="18" y="0"/>
                    <a:pt x="0" y="18"/>
                    <a:pt x="0" y="40"/>
                  </a:cubicBezTo>
                  <a:cubicBezTo>
                    <a:pt x="0" y="55"/>
                    <a:pt x="5" y="65"/>
                    <a:pt x="16" y="72"/>
                  </a:cubicBezTo>
                  <a:cubicBezTo>
                    <a:pt x="16" y="94"/>
                    <a:pt x="16" y="94"/>
                    <a:pt x="16" y="94"/>
                  </a:cubicBezTo>
                  <a:cubicBezTo>
                    <a:pt x="16" y="95"/>
                    <a:pt x="17" y="96"/>
                    <a:pt x="18" y="96"/>
                  </a:cubicBezTo>
                  <a:cubicBezTo>
                    <a:pt x="58" y="96"/>
                    <a:pt x="58" y="96"/>
                    <a:pt x="58" y="96"/>
                  </a:cubicBezTo>
                  <a:cubicBezTo>
                    <a:pt x="59" y="96"/>
                    <a:pt x="60" y="95"/>
                    <a:pt x="60" y="94"/>
                  </a:cubicBezTo>
                  <a:cubicBezTo>
                    <a:pt x="60" y="82"/>
                    <a:pt x="60" y="82"/>
                    <a:pt x="60" y="82"/>
                  </a:cubicBezTo>
                  <a:cubicBezTo>
                    <a:pt x="67" y="82"/>
                    <a:pt x="71" y="81"/>
                    <a:pt x="74" y="78"/>
                  </a:cubicBezTo>
                  <a:cubicBezTo>
                    <a:pt x="78" y="75"/>
                    <a:pt x="78" y="65"/>
                    <a:pt x="78" y="60"/>
                  </a:cubicBezTo>
                  <a:cubicBezTo>
                    <a:pt x="79" y="60"/>
                    <a:pt x="81" y="60"/>
                    <a:pt x="82" y="60"/>
                  </a:cubicBezTo>
                  <a:cubicBezTo>
                    <a:pt x="84" y="60"/>
                    <a:pt x="85" y="59"/>
                    <a:pt x="86" y="58"/>
                  </a:cubicBezTo>
                  <a:cubicBezTo>
                    <a:pt x="87" y="57"/>
                    <a:pt x="87" y="56"/>
                    <a:pt x="87" y="55"/>
                  </a:cubicBezTo>
                  <a:cubicBezTo>
                    <a:pt x="87" y="54"/>
                    <a:pt x="87" y="54"/>
                    <a:pt x="87" y="54"/>
                  </a:cubicBezTo>
                  <a:cubicBezTo>
                    <a:pt x="87" y="50"/>
                    <a:pt x="84" y="44"/>
                    <a:pt x="81" y="39"/>
                  </a:cubicBezTo>
                  <a:close/>
                  <a:moveTo>
                    <a:pt x="20" y="24"/>
                  </a:moveTo>
                  <a:cubicBezTo>
                    <a:pt x="32" y="24"/>
                    <a:pt x="32" y="24"/>
                    <a:pt x="32" y="24"/>
                  </a:cubicBezTo>
                  <a:cubicBezTo>
                    <a:pt x="32" y="40"/>
                    <a:pt x="32" y="40"/>
                    <a:pt x="32" y="40"/>
                  </a:cubicBezTo>
                  <a:cubicBezTo>
                    <a:pt x="20" y="40"/>
                    <a:pt x="20" y="40"/>
                    <a:pt x="20" y="40"/>
                  </a:cubicBezTo>
                  <a:lnTo>
                    <a:pt x="20" y="24"/>
                  </a:lnTo>
                  <a:close/>
                  <a:moveTo>
                    <a:pt x="24" y="60"/>
                  </a:moveTo>
                  <a:cubicBezTo>
                    <a:pt x="20" y="60"/>
                    <a:pt x="20" y="60"/>
                    <a:pt x="20" y="60"/>
                  </a:cubicBezTo>
                  <a:cubicBezTo>
                    <a:pt x="20" y="44"/>
                    <a:pt x="20" y="44"/>
                    <a:pt x="20" y="44"/>
                  </a:cubicBezTo>
                  <a:cubicBezTo>
                    <a:pt x="24" y="44"/>
                    <a:pt x="24" y="44"/>
                    <a:pt x="24" y="44"/>
                  </a:cubicBezTo>
                  <a:lnTo>
                    <a:pt x="24" y="60"/>
                  </a:lnTo>
                  <a:close/>
                  <a:moveTo>
                    <a:pt x="40" y="60"/>
                  </a:moveTo>
                  <a:cubicBezTo>
                    <a:pt x="28" y="60"/>
                    <a:pt x="28" y="60"/>
                    <a:pt x="28" y="60"/>
                  </a:cubicBezTo>
                  <a:cubicBezTo>
                    <a:pt x="28" y="44"/>
                    <a:pt x="28" y="44"/>
                    <a:pt x="28" y="44"/>
                  </a:cubicBezTo>
                  <a:cubicBezTo>
                    <a:pt x="40" y="44"/>
                    <a:pt x="40" y="44"/>
                    <a:pt x="40" y="44"/>
                  </a:cubicBezTo>
                  <a:lnTo>
                    <a:pt x="40" y="60"/>
                  </a:lnTo>
                  <a:close/>
                  <a:moveTo>
                    <a:pt x="40" y="40"/>
                  </a:moveTo>
                  <a:cubicBezTo>
                    <a:pt x="36" y="40"/>
                    <a:pt x="36" y="40"/>
                    <a:pt x="36" y="40"/>
                  </a:cubicBezTo>
                  <a:cubicBezTo>
                    <a:pt x="36" y="24"/>
                    <a:pt x="36" y="24"/>
                    <a:pt x="36" y="24"/>
                  </a:cubicBezTo>
                  <a:cubicBezTo>
                    <a:pt x="40" y="24"/>
                    <a:pt x="40" y="24"/>
                    <a:pt x="40" y="24"/>
                  </a:cubicBezTo>
                  <a:lnTo>
                    <a:pt x="40" y="40"/>
                  </a:lnTo>
                  <a:close/>
                  <a:moveTo>
                    <a:pt x="48" y="60"/>
                  </a:moveTo>
                  <a:cubicBezTo>
                    <a:pt x="44" y="60"/>
                    <a:pt x="44" y="60"/>
                    <a:pt x="44" y="60"/>
                  </a:cubicBezTo>
                  <a:cubicBezTo>
                    <a:pt x="44" y="44"/>
                    <a:pt x="44" y="44"/>
                    <a:pt x="44" y="44"/>
                  </a:cubicBezTo>
                  <a:cubicBezTo>
                    <a:pt x="48" y="44"/>
                    <a:pt x="48" y="44"/>
                    <a:pt x="48" y="44"/>
                  </a:cubicBezTo>
                  <a:lnTo>
                    <a:pt x="48" y="60"/>
                  </a:lnTo>
                  <a:close/>
                  <a:moveTo>
                    <a:pt x="48" y="40"/>
                  </a:moveTo>
                  <a:cubicBezTo>
                    <a:pt x="44" y="40"/>
                    <a:pt x="44" y="40"/>
                    <a:pt x="44" y="40"/>
                  </a:cubicBezTo>
                  <a:cubicBezTo>
                    <a:pt x="44" y="24"/>
                    <a:pt x="44" y="24"/>
                    <a:pt x="44" y="24"/>
                  </a:cubicBezTo>
                  <a:cubicBezTo>
                    <a:pt x="48" y="24"/>
                    <a:pt x="48" y="24"/>
                    <a:pt x="48" y="24"/>
                  </a:cubicBezTo>
                  <a:lnTo>
                    <a:pt x="48" y="40"/>
                  </a:lnTo>
                  <a:close/>
                  <a:moveTo>
                    <a:pt x="56" y="60"/>
                  </a:moveTo>
                  <a:cubicBezTo>
                    <a:pt x="52" y="60"/>
                    <a:pt x="52" y="60"/>
                    <a:pt x="52" y="60"/>
                  </a:cubicBezTo>
                  <a:cubicBezTo>
                    <a:pt x="52" y="44"/>
                    <a:pt x="52" y="44"/>
                    <a:pt x="52" y="44"/>
                  </a:cubicBezTo>
                  <a:cubicBezTo>
                    <a:pt x="56" y="44"/>
                    <a:pt x="56" y="44"/>
                    <a:pt x="56" y="44"/>
                  </a:cubicBezTo>
                  <a:lnTo>
                    <a:pt x="56" y="60"/>
                  </a:lnTo>
                  <a:close/>
                  <a:moveTo>
                    <a:pt x="64" y="60"/>
                  </a:moveTo>
                  <a:cubicBezTo>
                    <a:pt x="60" y="60"/>
                    <a:pt x="60" y="60"/>
                    <a:pt x="60" y="60"/>
                  </a:cubicBezTo>
                  <a:cubicBezTo>
                    <a:pt x="60" y="44"/>
                    <a:pt x="60" y="44"/>
                    <a:pt x="60" y="44"/>
                  </a:cubicBezTo>
                  <a:cubicBezTo>
                    <a:pt x="64" y="44"/>
                    <a:pt x="64" y="44"/>
                    <a:pt x="64" y="44"/>
                  </a:cubicBezTo>
                  <a:lnTo>
                    <a:pt x="64" y="60"/>
                  </a:lnTo>
                  <a:close/>
                  <a:moveTo>
                    <a:pt x="64" y="40"/>
                  </a:moveTo>
                  <a:cubicBezTo>
                    <a:pt x="52" y="40"/>
                    <a:pt x="52" y="40"/>
                    <a:pt x="52" y="40"/>
                  </a:cubicBezTo>
                  <a:cubicBezTo>
                    <a:pt x="52" y="24"/>
                    <a:pt x="52" y="24"/>
                    <a:pt x="52" y="24"/>
                  </a:cubicBezTo>
                  <a:cubicBezTo>
                    <a:pt x="64" y="24"/>
                    <a:pt x="64" y="24"/>
                    <a:pt x="64" y="24"/>
                  </a:cubicBezTo>
                  <a:lnTo>
                    <a:pt x="64" y="4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1" name="Google Shape;741;g1160d69f42e_5_154"/>
          <p:cNvSpPr/>
          <p:nvPr/>
        </p:nvSpPr>
        <p:spPr>
          <a:xfrm>
            <a:off x="8126035" y="4945686"/>
            <a:ext cx="504300" cy="504300"/>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g1160d69f42e_5_154"/>
          <p:cNvSpPr txBox="1"/>
          <p:nvPr/>
        </p:nvSpPr>
        <p:spPr>
          <a:xfrm>
            <a:off x="6953535" y="4982370"/>
            <a:ext cx="1028700" cy="431100"/>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1" lang="en-US" sz="2800">
                <a:solidFill>
                  <a:schemeClr val="accent4"/>
                </a:solidFill>
                <a:latin typeface="Calibri"/>
                <a:ea typeface="Calibri"/>
                <a:cs typeface="Calibri"/>
                <a:sym typeface="Calibri"/>
              </a:rPr>
              <a:t>07</a:t>
            </a:r>
            <a:endParaRPr b="1" sz="2800">
              <a:solidFill>
                <a:schemeClr val="accent4"/>
              </a:solidFill>
              <a:latin typeface="Calibri"/>
              <a:ea typeface="Calibri"/>
              <a:cs typeface="Calibri"/>
              <a:sym typeface="Calibri"/>
            </a:endParaRPr>
          </a:p>
        </p:txBody>
      </p:sp>
      <p:sp>
        <p:nvSpPr>
          <p:cNvPr id="743" name="Google Shape;743;g1160d69f42e_5_154"/>
          <p:cNvSpPr txBox="1"/>
          <p:nvPr/>
        </p:nvSpPr>
        <p:spPr>
          <a:xfrm>
            <a:off x="8778167" y="4902348"/>
            <a:ext cx="2307900" cy="3387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2000">
                <a:solidFill>
                  <a:schemeClr val="dk1"/>
                </a:solidFill>
                <a:latin typeface="Calibri"/>
                <a:ea typeface="Calibri"/>
                <a:cs typeface="Calibri"/>
                <a:sym typeface="Calibri"/>
              </a:rPr>
              <a:t>CONCLUSION</a:t>
            </a:r>
            <a:endParaRPr b="1" sz="2000">
              <a:solidFill>
                <a:schemeClr val="dk1"/>
              </a:solidFill>
              <a:latin typeface="Calibri"/>
              <a:ea typeface="Calibri"/>
              <a:cs typeface="Calibri"/>
              <a:sym typeface="Calibri"/>
            </a:endParaRPr>
          </a:p>
        </p:txBody>
      </p:sp>
      <p:sp>
        <p:nvSpPr>
          <p:cNvPr id="744" name="Google Shape;744;g1160d69f42e_5_154"/>
          <p:cNvSpPr/>
          <p:nvPr/>
        </p:nvSpPr>
        <p:spPr>
          <a:xfrm>
            <a:off x="8171829" y="4989443"/>
            <a:ext cx="416700" cy="4167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45" name="Google Shape;745;g1160d69f42e_5_154"/>
          <p:cNvGrpSpPr/>
          <p:nvPr/>
        </p:nvGrpSpPr>
        <p:grpSpPr>
          <a:xfrm>
            <a:off x="8285851" y="5105442"/>
            <a:ext cx="189012" cy="184938"/>
            <a:chOff x="3387725" y="2114550"/>
            <a:chExt cx="368301" cy="360363"/>
          </a:xfrm>
        </p:grpSpPr>
        <p:sp>
          <p:nvSpPr>
            <p:cNvPr id="746" name="Google Shape;746;g1160d69f42e_5_154"/>
            <p:cNvSpPr/>
            <p:nvPr/>
          </p:nvSpPr>
          <p:spPr>
            <a:xfrm>
              <a:off x="3586163" y="2114550"/>
              <a:ext cx="169863" cy="269875"/>
            </a:xfrm>
            <a:custGeom>
              <a:rect b="b" l="l" r="r" t="t"/>
              <a:pathLst>
                <a:path extrusionOk="0" h="72" w="45">
                  <a:moveTo>
                    <a:pt x="39" y="7"/>
                  </a:moveTo>
                  <a:cubicBezTo>
                    <a:pt x="35" y="3"/>
                    <a:pt x="29" y="0"/>
                    <a:pt x="22" y="0"/>
                  </a:cubicBezTo>
                  <a:cubicBezTo>
                    <a:pt x="15" y="0"/>
                    <a:pt x="9" y="3"/>
                    <a:pt x="5" y="7"/>
                  </a:cubicBezTo>
                  <a:cubicBezTo>
                    <a:pt x="1" y="11"/>
                    <a:pt x="0" y="17"/>
                    <a:pt x="0" y="22"/>
                  </a:cubicBezTo>
                  <a:cubicBezTo>
                    <a:pt x="7" y="23"/>
                    <a:pt x="12" y="26"/>
                    <a:pt x="16" y="31"/>
                  </a:cubicBezTo>
                  <a:cubicBezTo>
                    <a:pt x="21" y="36"/>
                    <a:pt x="23" y="44"/>
                    <a:pt x="22" y="52"/>
                  </a:cubicBezTo>
                  <a:cubicBezTo>
                    <a:pt x="21" y="55"/>
                    <a:pt x="20" y="57"/>
                    <a:pt x="19" y="60"/>
                  </a:cubicBezTo>
                  <a:cubicBezTo>
                    <a:pt x="20" y="61"/>
                    <a:pt x="20" y="63"/>
                    <a:pt x="20" y="65"/>
                  </a:cubicBezTo>
                  <a:cubicBezTo>
                    <a:pt x="20" y="70"/>
                    <a:pt x="20" y="70"/>
                    <a:pt x="20" y="70"/>
                  </a:cubicBezTo>
                  <a:cubicBezTo>
                    <a:pt x="20" y="71"/>
                    <a:pt x="21" y="72"/>
                    <a:pt x="22" y="72"/>
                  </a:cubicBezTo>
                  <a:cubicBezTo>
                    <a:pt x="23" y="72"/>
                    <a:pt x="24" y="71"/>
                    <a:pt x="24" y="70"/>
                  </a:cubicBezTo>
                  <a:cubicBezTo>
                    <a:pt x="24" y="65"/>
                    <a:pt x="24" y="65"/>
                    <a:pt x="24" y="65"/>
                  </a:cubicBezTo>
                  <a:cubicBezTo>
                    <a:pt x="24" y="59"/>
                    <a:pt x="29" y="52"/>
                    <a:pt x="34" y="44"/>
                  </a:cubicBezTo>
                  <a:cubicBezTo>
                    <a:pt x="38" y="37"/>
                    <a:pt x="43" y="31"/>
                    <a:pt x="44" y="26"/>
                  </a:cubicBezTo>
                  <a:cubicBezTo>
                    <a:pt x="45" y="19"/>
                    <a:pt x="43" y="12"/>
                    <a:pt x="39" y="7"/>
                  </a:cubicBezTo>
                  <a:close/>
                  <a:moveTo>
                    <a:pt x="22" y="29"/>
                  </a:moveTo>
                  <a:cubicBezTo>
                    <a:pt x="18" y="29"/>
                    <a:pt x="14" y="25"/>
                    <a:pt x="14" y="21"/>
                  </a:cubicBezTo>
                  <a:cubicBezTo>
                    <a:pt x="14" y="16"/>
                    <a:pt x="18" y="13"/>
                    <a:pt x="22" y="13"/>
                  </a:cubicBezTo>
                  <a:cubicBezTo>
                    <a:pt x="27" y="13"/>
                    <a:pt x="30" y="16"/>
                    <a:pt x="30" y="21"/>
                  </a:cubicBezTo>
                  <a:cubicBezTo>
                    <a:pt x="30" y="25"/>
                    <a:pt x="27" y="29"/>
                    <a:pt x="22" y="2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g1160d69f42e_5_154"/>
            <p:cNvSpPr/>
            <p:nvPr/>
          </p:nvSpPr>
          <p:spPr>
            <a:xfrm>
              <a:off x="3387725" y="2114550"/>
              <a:ext cx="169863" cy="269875"/>
            </a:xfrm>
            <a:custGeom>
              <a:rect b="b" l="l" r="r" t="t"/>
              <a:pathLst>
                <a:path extrusionOk="0" h="72" w="45">
                  <a:moveTo>
                    <a:pt x="45" y="22"/>
                  </a:moveTo>
                  <a:cubicBezTo>
                    <a:pt x="45" y="17"/>
                    <a:pt x="44" y="11"/>
                    <a:pt x="40" y="7"/>
                  </a:cubicBezTo>
                  <a:cubicBezTo>
                    <a:pt x="36" y="3"/>
                    <a:pt x="30" y="0"/>
                    <a:pt x="23" y="0"/>
                  </a:cubicBezTo>
                  <a:cubicBezTo>
                    <a:pt x="16" y="0"/>
                    <a:pt x="10" y="3"/>
                    <a:pt x="6" y="7"/>
                  </a:cubicBezTo>
                  <a:cubicBezTo>
                    <a:pt x="2" y="12"/>
                    <a:pt x="0" y="19"/>
                    <a:pt x="1" y="26"/>
                  </a:cubicBezTo>
                  <a:cubicBezTo>
                    <a:pt x="3" y="32"/>
                    <a:pt x="7" y="39"/>
                    <a:pt x="12" y="46"/>
                  </a:cubicBezTo>
                  <a:cubicBezTo>
                    <a:pt x="16" y="52"/>
                    <a:pt x="21" y="60"/>
                    <a:pt x="21" y="65"/>
                  </a:cubicBezTo>
                  <a:cubicBezTo>
                    <a:pt x="21" y="70"/>
                    <a:pt x="21" y="70"/>
                    <a:pt x="21" y="70"/>
                  </a:cubicBezTo>
                  <a:cubicBezTo>
                    <a:pt x="21" y="71"/>
                    <a:pt x="22" y="72"/>
                    <a:pt x="23" y="72"/>
                  </a:cubicBezTo>
                  <a:cubicBezTo>
                    <a:pt x="24" y="72"/>
                    <a:pt x="25" y="71"/>
                    <a:pt x="25" y="70"/>
                  </a:cubicBezTo>
                  <a:cubicBezTo>
                    <a:pt x="25" y="65"/>
                    <a:pt x="25" y="65"/>
                    <a:pt x="25" y="65"/>
                  </a:cubicBezTo>
                  <a:cubicBezTo>
                    <a:pt x="25" y="63"/>
                    <a:pt x="25" y="62"/>
                    <a:pt x="26" y="60"/>
                  </a:cubicBezTo>
                  <a:cubicBezTo>
                    <a:pt x="25" y="57"/>
                    <a:pt x="24" y="55"/>
                    <a:pt x="23" y="52"/>
                  </a:cubicBezTo>
                  <a:cubicBezTo>
                    <a:pt x="22" y="44"/>
                    <a:pt x="24" y="37"/>
                    <a:pt x="29" y="31"/>
                  </a:cubicBezTo>
                  <a:cubicBezTo>
                    <a:pt x="33" y="26"/>
                    <a:pt x="38" y="23"/>
                    <a:pt x="45" y="22"/>
                  </a:cubicBezTo>
                  <a:close/>
                  <a:moveTo>
                    <a:pt x="15" y="21"/>
                  </a:moveTo>
                  <a:cubicBezTo>
                    <a:pt x="15" y="16"/>
                    <a:pt x="19" y="13"/>
                    <a:pt x="23" y="13"/>
                  </a:cubicBezTo>
                  <a:cubicBezTo>
                    <a:pt x="27" y="13"/>
                    <a:pt x="31" y="16"/>
                    <a:pt x="31" y="21"/>
                  </a:cubicBezTo>
                  <a:cubicBezTo>
                    <a:pt x="31" y="25"/>
                    <a:pt x="27" y="29"/>
                    <a:pt x="23" y="29"/>
                  </a:cubicBezTo>
                  <a:cubicBezTo>
                    <a:pt x="19" y="29"/>
                    <a:pt x="15" y="25"/>
                    <a:pt x="15" y="2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g1160d69f42e_5_154"/>
            <p:cNvSpPr/>
            <p:nvPr/>
          </p:nvSpPr>
          <p:spPr>
            <a:xfrm>
              <a:off x="3486150" y="2212975"/>
              <a:ext cx="171450" cy="261938"/>
            </a:xfrm>
            <a:custGeom>
              <a:rect b="b" l="l" r="r" t="t"/>
              <a:pathLst>
                <a:path extrusionOk="0" h="70" w="46">
                  <a:moveTo>
                    <a:pt x="40" y="7"/>
                  </a:moveTo>
                  <a:cubicBezTo>
                    <a:pt x="36" y="3"/>
                    <a:pt x="30" y="0"/>
                    <a:pt x="23" y="0"/>
                  </a:cubicBezTo>
                  <a:cubicBezTo>
                    <a:pt x="16" y="0"/>
                    <a:pt x="10" y="3"/>
                    <a:pt x="6" y="7"/>
                  </a:cubicBezTo>
                  <a:cubicBezTo>
                    <a:pt x="2" y="12"/>
                    <a:pt x="0" y="19"/>
                    <a:pt x="1" y="26"/>
                  </a:cubicBezTo>
                  <a:cubicBezTo>
                    <a:pt x="3" y="32"/>
                    <a:pt x="7" y="39"/>
                    <a:pt x="12" y="46"/>
                  </a:cubicBezTo>
                  <a:cubicBezTo>
                    <a:pt x="16" y="52"/>
                    <a:pt x="21" y="60"/>
                    <a:pt x="21" y="65"/>
                  </a:cubicBezTo>
                  <a:cubicBezTo>
                    <a:pt x="21" y="68"/>
                    <a:pt x="21" y="68"/>
                    <a:pt x="21" y="68"/>
                  </a:cubicBezTo>
                  <a:cubicBezTo>
                    <a:pt x="21" y="69"/>
                    <a:pt x="22" y="70"/>
                    <a:pt x="23" y="70"/>
                  </a:cubicBezTo>
                  <a:cubicBezTo>
                    <a:pt x="24" y="70"/>
                    <a:pt x="25" y="69"/>
                    <a:pt x="25" y="68"/>
                  </a:cubicBezTo>
                  <a:cubicBezTo>
                    <a:pt x="25" y="65"/>
                    <a:pt x="25" y="65"/>
                    <a:pt x="25" y="65"/>
                  </a:cubicBezTo>
                  <a:cubicBezTo>
                    <a:pt x="25" y="59"/>
                    <a:pt x="30" y="52"/>
                    <a:pt x="35" y="44"/>
                  </a:cubicBezTo>
                  <a:cubicBezTo>
                    <a:pt x="39" y="37"/>
                    <a:pt x="44" y="31"/>
                    <a:pt x="45" y="26"/>
                  </a:cubicBezTo>
                  <a:cubicBezTo>
                    <a:pt x="46" y="19"/>
                    <a:pt x="44" y="12"/>
                    <a:pt x="40" y="7"/>
                  </a:cubicBezTo>
                  <a:close/>
                  <a:moveTo>
                    <a:pt x="23" y="30"/>
                  </a:moveTo>
                  <a:cubicBezTo>
                    <a:pt x="18" y="30"/>
                    <a:pt x="14" y="26"/>
                    <a:pt x="14" y="21"/>
                  </a:cubicBezTo>
                  <a:cubicBezTo>
                    <a:pt x="14" y="16"/>
                    <a:pt x="18" y="12"/>
                    <a:pt x="23" y="12"/>
                  </a:cubicBezTo>
                  <a:cubicBezTo>
                    <a:pt x="28" y="12"/>
                    <a:pt x="32" y="16"/>
                    <a:pt x="32" y="21"/>
                  </a:cubicBezTo>
                  <a:cubicBezTo>
                    <a:pt x="32" y="26"/>
                    <a:pt x="28" y="30"/>
                    <a:pt x="23" y="3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9" name="Google Shape;749;g1160d69f42e_5_154"/>
          <p:cNvSpPr/>
          <p:nvPr/>
        </p:nvSpPr>
        <p:spPr>
          <a:xfrm>
            <a:off x="11088859" y="0"/>
            <a:ext cx="1103141" cy="1042317"/>
          </a:xfrm>
          <a:custGeom>
            <a:rect b="b" l="l" r="r" t="t"/>
            <a:pathLst>
              <a:path extrusionOk="0" h="5304196" w="5613718">
                <a:moveTo>
                  <a:pt x="10670" y="0"/>
                </a:moveTo>
                <a:lnTo>
                  <a:pt x="5613718" y="0"/>
                </a:lnTo>
                <a:lnTo>
                  <a:pt x="5613718" y="5263456"/>
                </a:lnTo>
                <a:lnTo>
                  <a:pt x="5352739" y="5291392"/>
                </a:lnTo>
                <a:cubicBezTo>
                  <a:pt x="5233733" y="5299880"/>
                  <a:pt x="5113574" y="5304196"/>
                  <a:pt x="4992406" y="5304196"/>
                </a:cubicBezTo>
                <a:cubicBezTo>
                  <a:pt x="2235177" y="5304196"/>
                  <a:pt x="0" y="3069019"/>
                  <a:pt x="0" y="311788"/>
                </a:cubicBezTo>
                <a:cubicBezTo>
                  <a:pt x="0" y="225624"/>
                  <a:pt x="2183" y="139971"/>
                  <a:pt x="6496" y="54879"/>
                </a:cubicBezTo>
                <a:lnTo>
                  <a:pt x="1067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g1160d69f42e_5_154"/>
          <p:cNvSpPr/>
          <p:nvPr/>
        </p:nvSpPr>
        <p:spPr>
          <a:xfrm>
            <a:off x="-276275" y="32500"/>
            <a:ext cx="5749500" cy="6825600"/>
          </a:xfrm>
          <a:prstGeom prst="flowChartDelay">
            <a:avLst/>
          </a:prstGeom>
          <a:solidFill>
            <a:schemeClr val="dk1">
              <a:alpha val="64709"/>
            </a:schemeClr>
          </a:solidFill>
          <a:ln>
            <a:noFill/>
          </a:ln>
          <a:effectLst>
            <a:outerShdw blurRad="57150" rotWithShape="0" algn="bl" dir="5400000"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09090"/>
              </a:solidFill>
            </a:endParaRPr>
          </a:p>
        </p:txBody>
      </p:sp>
      <p:grpSp>
        <p:nvGrpSpPr>
          <p:cNvPr id="751" name="Google Shape;751;g1160d69f42e_5_154"/>
          <p:cNvGrpSpPr/>
          <p:nvPr/>
        </p:nvGrpSpPr>
        <p:grpSpPr>
          <a:xfrm>
            <a:off x="689545" y="2588225"/>
            <a:ext cx="3094205" cy="1299097"/>
            <a:chOff x="689545" y="2624316"/>
            <a:chExt cx="3094205" cy="1299097"/>
          </a:xfrm>
        </p:grpSpPr>
        <p:sp>
          <p:nvSpPr>
            <p:cNvPr id="752" name="Google Shape;752;g1160d69f42e_5_154"/>
            <p:cNvSpPr txBox="1"/>
            <p:nvPr/>
          </p:nvSpPr>
          <p:spPr>
            <a:xfrm>
              <a:off x="689550" y="2624316"/>
              <a:ext cx="3094200" cy="11760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en-US" sz="4400">
                  <a:solidFill>
                    <a:schemeClr val="lt1"/>
                  </a:solidFill>
                  <a:latin typeface="Times New Roman"/>
                  <a:ea typeface="Times New Roman"/>
                  <a:cs typeface="Times New Roman"/>
                  <a:sym typeface="Times New Roman"/>
                </a:rPr>
                <a:t>TABLE OF </a:t>
              </a:r>
              <a:endParaRPr sz="4400">
                <a:latin typeface="Times New Roman"/>
                <a:ea typeface="Times New Roman"/>
                <a:cs typeface="Times New Roman"/>
                <a:sym typeface="Times New Roman"/>
              </a:endParaRPr>
            </a:p>
            <a:p>
              <a:pPr indent="0" lvl="0" marL="0" marR="0" rtl="0" algn="l">
                <a:lnSpc>
                  <a:spcPct val="80000"/>
                </a:lnSpc>
                <a:spcBef>
                  <a:spcPts val="0"/>
                </a:spcBef>
                <a:spcAft>
                  <a:spcPts val="0"/>
                </a:spcAft>
                <a:buNone/>
              </a:pPr>
              <a:r>
                <a:rPr b="1" lang="en-US" sz="4400">
                  <a:solidFill>
                    <a:schemeClr val="accent4"/>
                  </a:solidFill>
                  <a:latin typeface="Times New Roman"/>
                  <a:ea typeface="Times New Roman"/>
                  <a:cs typeface="Times New Roman"/>
                  <a:sym typeface="Times New Roman"/>
                </a:rPr>
                <a:t>CONTENTS</a:t>
              </a:r>
              <a:endParaRPr b="1" sz="4400">
                <a:solidFill>
                  <a:schemeClr val="accent4"/>
                </a:solidFill>
                <a:latin typeface="Times New Roman"/>
                <a:ea typeface="Times New Roman"/>
                <a:cs typeface="Times New Roman"/>
                <a:sym typeface="Times New Roman"/>
              </a:endParaRPr>
            </a:p>
          </p:txBody>
        </p:sp>
        <p:cxnSp>
          <p:nvCxnSpPr>
            <p:cNvPr id="753" name="Google Shape;753;g1160d69f42e_5_154"/>
            <p:cNvCxnSpPr/>
            <p:nvPr/>
          </p:nvCxnSpPr>
          <p:spPr>
            <a:xfrm>
              <a:off x="689545" y="3923413"/>
              <a:ext cx="1099053" cy="0"/>
            </a:xfrm>
            <a:prstGeom prst="straightConnector1">
              <a:avLst/>
            </a:prstGeom>
            <a:noFill/>
            <a:ln cap="flat" cmpd="sng" w="9525">
              <a:solidFill>
                <a:schemeClr val="accent4"/>
              </a:solidFill>
              <a:prstDash val="solid"/>
              <a:miter lim="800000"/>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1148c624ec5_0_0"/>
          <p:cNvSpPr txBox="1"/>
          <p:nvPr>
            <p:ph type="title"/>
          </p:nvPr>
        </p:nvSpPr>
        <p:spPr>
          <a:xfrm>
            <a:off x="518678" y="209028"/>
            <a:ext cx="8333100" cy="1148100"/>
          </a:xfrm>
          <a:prstGeom prst="rect">
            <a:avLst/>
          </a:prstGeom>
        </p:spPr>
        <p:txBody>
          <a:bodyPr anchorCtr="0" anchor="b" bIns="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760" name="Google Shape;760;g1148c624ec5_0_0"/>
          <p:cNvSpPr txBox="1"/>
          <p:nvPr/>
        </p:nvSpPr>
        <p:spPr>
          <a:xfrm>
            <a:off x="421700" y="1911100"/>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01</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endParaRPr>
          </a:p>
        </p:txBody>
      </p:sp>
      <p:sp>
        <p:nvSpPr>
          <p:cNvPr id="761" name="Google Shape;761;g1148c624ec5_0_0"/>
          <p:cNvSpPr txBox="1"/>
          <p:nvPr/>
        </p:nvSpPr>
        <p:spPr>
          <a:xfrm>
            <a:off x="1129500" y="1743700"/>
            <a:ext cx="9009900" cy="1575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1200"/>
              </a:spcBef>
              <a:spcAft>
                <a:spcPts val="1000"/>
              </a:spcAft>
              <a:buNone/>
            </a:pPr>
            <a:r>
              <a:rPr lang="en-US" sz="1600">
                <a:solidFill>
                  <a:schemeClr val="lt1"/>
                </a:solidFill>
                <a:latin typeface="Times New Roman"/>
                <a:ea typeface="Times New Roman"/>
                <a:cs typeface="Times New Roman"/>
                <a:sym typeface="Times New Roman"/>
              </a:rPr>
              <a:t>Data is a crucial aspect of every industry and organisation. With exponential amounts of data being produced every day, data science has experienced massive growth and found applications in several industries.  Historically, the healthcare sector has been an early adopter of technological advancements and benefited greatly from them. Traditionally, diagnosis and treatment of diseases solely relied on the professionals' discretion. </a:t>
            </a:r>
            <a:endParaRPr sz="1600">
              <a:solidFill>
                <a:schemeClr val="lt1"/>
              </a:solidFill>
              <a:latin typeface="Times New Roman"/>
              <a:ea typeface="Times New Roman"/>
              <a:cs typeface="Times New Roman"/>
              <a:sym typeface="Times New Roman"/>
            </a:endParaRPr>
          </a:p>
        </p:txBody>
      </p:sp>
      <p:sp>
        <p:nvSpPr>
          <p:cNvPr id="762" name="Google Shape;762;g1148c624ec5_0_0"/>
          <p:cNvSpPr txBox="1"/>
          <p:nvPr/>
        </p:nvSpPr>
        <p:spPr>
          <a:xfrm>
            <a:off x="421700" y="3485797"/>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02</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FFFFFF"/>
              </a:solidFill>
            </a:endParaRPr>
          </a:p>
        </p:txBody>
      </p:sp>
      <p:sp>
        <p:nvSpPr>
          <p:cNvPr id="763" name="Google Shape;763;g1148c624ec5_0_0"/>
          <p:cNvSpPr txBox="1"/>
          <p:nvPr/>
        </p:nvSpPr>
        <p:spPr>
          <a:xfrm>
            <a:off x="414850" y="5228688"/>
            <a:ext cx="1052100" cy="13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Times New Roman"/>
                <a:ea typeface="Times New Roman"/>
                <a:cs typeface="Times New Roman"/>
                <a:sym typeface="Times New Roman"/>
              </a:rPr>
              <a:t>03</a:t>
            </a:r>
            <a:endParaRPr sz="1300">
              <a:solidFill>
                <a:srgbClr val="FFFFFF"/>
              </a:solidFill>
              <a:latin typeface="Times New Roman"/>
              <a:ea typeface="Times New Roman"/>
              <a:cs typeface="Times New Roman"/>
              <a:sym typeface="Times New Roman"/>
            </a:endParaRPr>
          </a:p>
        </p:txBody>
      </p:sp>
      <p:sp>
        <p:nvSpPr>
          <p:cNvPr id="764" name="Google Shape;764;g1148c624ec5_0_0"/>
          <p:cNvSpPr txBox="1"/>
          <p:nvPr/>
        </p:nvSpPr>
        <p:spPr>
          <a:xfrm>
            <a:off x="1129500" y="3501300"/>
            <a:ext cx="8952600" cy="15750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US" sz="1600">
                <a:solidFill>
                  <a:schemeClr val="lt1"/>
                </a:solidFill>
                <a:latin typeface="Times New Roman"/>
                <a:ea typeface="Times New Roman"/>
                <a:cs typeface="Times New Roman"/>
                <a:sym typeface="Times New Roman"/>
              </a:rPr>
              <a:t>Several life-threatening ailments have been cured by early diagnosis or by identifying patterns discovered from extensive research. Data-driven decision-making increases the quality of healthcare services, especially in implementing preventive measures for a medical emergency. </a:t>
            </a:r>
            <a:endParaRPr sz="16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1600">
                <a:solidFill>
                  <a:schemeClr val="lt1"/>
                </a:solidFill>
                <a:latin typeface="Times New Roman"/>
                <a:ea typeface="Times New Roman"/>
                <a:cs typeface="Times New Roman"/>
                <a:sym typeface="Times New Roman"/>
              </a:rPr>
              <a:t>This is evident from the detailed study on stroke, a medical emergency that arises due to a lack of blood flow to critical organs due to a ruptured blood vessel or blockage.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1600"/>
              </a:spcAft>
              <a:buNone/>
            </a:pPr>
            <a:r>
              <a:t/>
            </a:r>
            <a:endParaRPr sz="1300">
              <a:solidFill>
                <a:srgbClr val="FFFFFF"/>
              </a:solidFill>
              <a:latin typeface="Lato"/>
              <a:ea typeface="Lato"/>
              <a:cs typeface="Lato"/>
              <a:sym typeface="Lato"/>
            </a:endParaRPr>
          </a:p>
        </p:txBody>
      </p:sp>
      <p:sp>
        <p:nvSpPr>
          <p:cNvPr id="765" name="Google Shape;765;g1148c624ec5_0_0"/>
          <p:cNvSpPr txBox="1"/>
          <p:nvPr/>
        </p:nvSpPr>
        <p:spPr>
          <a:xfrm>
            <a:off x="1122650" y="4893900"/>
            <a:ext cx="9016800" cy="157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lt1"/>
              </a:solidFill>
              <a:latin typeface="Lato"/>
              <a:ea typeface="Lato"/>
              <a:cs typeface="Lato"/>
              <a:sym typeface="Lato"/>
            </a:endParaRPr>
          </a:p>
          <a:p>
            <a:pPr indent="0" lvl="0" marL="457200" rtl="0" algn="just">
              <a:lnSpc>
                <a:spcPct val="115000"/>
              </a:lnSpc>
              <a:spcBef>
                <a:spcPts val="1000"/>
              </a:spcBef>
              <a:spcAft>
                <a:spcPts val="0"/>
              </a:spcAft>
              <a:buNone/>
            </a:pPr>
            <a:r>
              <a:rPr lang="en-US" sz="1600">
                <a:solidFill>
                  <a:schemeClr val="lt1"/>
                </a:solidFill>
                <a:latin typeface="Times New Roman"/>
                <a:ea typeface="Times New Roman"/>
                <a:cs typeface="Times New Roman"/>
                <a:sym typeface="Times New Roman"/>
              </a:rPr>
              <a:t>It has become imperative to establish an efficient system that inculcates the various factors known to have an impact on the heart and, based on the observed patterns, predict a person's vulnerability to such life-threatening diseases. </a:t>
            </a:r>
            <a:endParaRPr sz="1600">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a:solidFill>
                <a:schemeClr val="lt1"/>
              </a:solidFill>
              <a:latin typeface="Lato"/>
              <a:ea typeface="Lato"/>
              <a:cs typeface="Lato"/>
              <a:sym typeface="Lato"/>
            </a:endParaRPr>
          </a:p>
          <a:p>
            <a:pPr indent="0" lvl="0" marL="0" rtl="0" algn="l">
              <a:lnSpc>
                <a:spcPct val="115000"/>
              </a:lnSpc>
              <a:spcBef>
                <a:spcPts val="1000"/>
              </a:spcBef>
              <a:spcAft>
                <a:spcPts val="1600"/>
              </a:spcAft>
              <a:buNone/>
            </a:pPr>
            <a:r>
              <a:t/>
            </a:r>
            <a:endParaRPr sz="1300">
              <a:solidFill>
                <a:srgbClr val="FFFFFF"/>
              </a:solidFill>
              <a:latin typeface="Lato"/>
              <a:ea typeface="Lato"/>
              <a:cs typeface="Lato"/>
              <a:sym typeface="Lato"/>
            </a:endParaRPr>
          </a:p>
        </p:txBody>
      </p:sp>
      <p:pic>
        <p:nvPicPr>
          <p:cNvPr id="766" name="Google Shape;766;g1148c624ec5_0_0"/>
          <p:cNvPicPr preferRelativeResize="0"/>
          <p:nvPr/>
        </p:nvPicPr>
        <p:blipFill>
          <a:blip r:embed="rId3">
            <a:alphaModFix/>
          </a:blip>
          <a:stretch>
            <a:fillRect/>
          </a:stretch>
        </p:blipFill>
        <p:spPr>
          <a:xfrm>
            <a:off x="10291850" y="152400"/>
            <a:ext cx="1747750" cy="8010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g1148c624ec5_0_15"/>
          <p:cNvSpPr txBox="1"/>
          <p:nvPr>
            <p:ph type="title"/>
          </p:nvPr>
        </p:nvSpPr>
        <p:spPr>
          <a:xfrm>
            <a:off x="1349000" y="525000"/>
            <a:ext cx="9385200" cy="1218900"/>
          </a:xfrm>
          <a:prstGeom prst="rect">
            <a:avLst/>
          </a:prstGeom>
        </p:spPr>
        <p:txBody>
          <a:bodyPr anchorCtr="0" anchor="b" bIns="0" lIns="91425" spcFirstLastPara="1" rIns="91425" wrap="square" tIns="45700">
            <a:normAutofit fontScale="90000"/>
          </a:bodyPr>
          <a:lstStyle/>
          <a:p>
            <a:pPr indent="0" lvl="0" marL="0" rtl="0" algn="l">
              <a:spcBef>
                <a:spcPts val="0"/>
              </a:spcBef>
              <a:spcAft>
                <a:spcPts val="0"/>
              </a:spcAft>
              <a:buNone/>
            </a:pPr>
            <a:r>
              <a:rPr lang="en-US" sz="4400">
                <a:latin typeface="Times New Roman"/>
                <a:ea typeface="Times New Roman"/>
                <a:cs typeface="Times New Roman"/>
                <a:sym typeface="Times New Roman"/>
              </a:rPr>
              <a:t>PROCEDURE AND METHODOLOGY</a:t>
            </a:r>
            <a:endParaRPr sz="4400">
              <a:latin typeface="Times New Roman"/>
              <a:ea typeface="Times New Roman"/>
              <a:cs typeface="Times New Roman"/>
              <a:sym typeface="Times New Roman"/>
            </a:endParaRPr>
          </a:p>
        </p:txBody>
      </p:sp>
      <p:sp>
        <p:nvSpPr>
          <p:cNvPr id="772" name="Google Shape;772;g1148c624ec5_0_15"/>
          <p:cNvSpPr txBox="1"/>
          <p:nvPr/>
        </p:nvSpPr>
        <p:spPr>
          <a:xfrm>
            <a:off x="1083667" y="2543100"/>
            <a:ext cx="2472000" cy="591900"/>
          </a:xfrm>
          <a:prstGeom prst="rect">
            <a:avLst/>
          </a:prstGeom>
          <a:noFill/>
          <a:ln>
            <a:noFill/>
          </a:ln>
        </p:spPr>
        <p:txBody>
          <a:bodyPr anchorCtr="0" anchor="ctr" bIns="121900" lIns="121900" spcFirstLastPara="1" rIns="121900" wrap="square" tIns="121900">
            <a:noAutofit/>
          </a:bodyPr>
          <a:lstStyle/>
          <a:p>
            <a:pPr indent="-361950" lvl="0" marL="457200" rtl="0" algn="l">
              <a:spcBef>
                <a:spcPts val="0"/>
              </a:spcBef>
              <a:spcAft>
                <a:spcPts val="0"/>
              </a:spcAft>
              <a:buClr>
                <a:srgbClr val="1F1F1F"/>
              </a:buClr>
              <a:buSzPts val="2100"/>
              <a:buFont typeface="Montserrat"/>
              <a:buAutoNum type="alphaLcPeriod"/>
            </a:pPr>
            <a:r>
              <a:rPr lang="en-US" sz="2100">
                <a:solidFill>
                  <a:srgbClr val="1F1F1F"/>
                </a:solidFill>
                <a:latin typeface="Montserrat"/>
                <a:ea typeface="Montserrat"/>
                <a:cs typeface="Montserrat"/>
                <a:sym typeface="Montserrat"/>
              </a:rPr>
              <a:t>Proposed Model</a:t>
            </a:r>
            <a:endParaRPr sz="1900">
              <a:solidFill>
                <a:srgbClr val="1F1F1F"/>
              </a:solidFill>
            </a:endParaRPr>
          </a:p>
        </p:txBody>
      </p:sp>
      <p:sp>
        <p:nvSpPr>
          <p:cNvPr id="773" name="Google Shape;773;g1148c624ec5_0_15"/>
          <p:cNvSpPr txBox="1"/>
          <p:nvPr/>
        </p:nvSpPr>
        <p:spPr>
          <a:xfrm>
            <a:off x="1674373" y="3210300"/>
            <a:ext cx="2064600" cy="922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F1F1F"/>
                </a:solidFill>
                <a:latin typeface="Lato"/>
                <a:ea typeface="Lato"/>
                <a:cs typeface="Lato"/>
                <a:sym typeface="Lato"/>
              </a:rPr>
              <a:t>Using Supervised ML models to predict the risk of heart stroke</a:t>
            </a:r>
            <a:endParaRPr sz="1300">
              <a:solidFill>
                <a:srgbClr val="1F1F1F"/>
              </a:solidFill>
              <a:latin typeface="Lato"/>
              <a:ea typeface="Lato"/>
              <a:cs typeface="Lato"/>
              <a:sym typeface="Lato"/>
            </a:endParaRPr>
          </a:p>
        </p:txBody>
      </p:sp>
      <p:sp>
        <p:nvSpPr>
          <p:cNvPr id="774" name="Google Shape;774;g1148c624ec5_0_15"/>
          <p:cNvSpPr txBox="1"/>
          <p:nvPr/>
        </p:nvSpPr>
        <p:spPr>
          <a:xfrm>
            <a:off x="1083676" y="4426825"/>
            <a:ext cx="2736900" cy="591900"/>
          </a:xfrm>
          <a:prstGeom prst="rect">
            <a:avLst/>
          </a:prstGeom>
          <a:noFill/>
          <a:ln>
            <a:noFill/>
          </a:ln>
        </p:spPr>
        <p:txBody>
          <a:bodyPr anchorCtr="0" anchor="ctr" bIns="121900" lIns="121900" spcFirstLastPara="1" rIns="121900" wrap="square" tIns="121900">
            <a:noAutofit/>
          </a:bodyPr>
          <a:lstStyle/>
          <a:p>
            <a:pPr indent="-361950" lvl="0" marL="457200" rtl="0" algn="l">
              <a:spcBef>
                <a:spcPts val="0"/>
              </a:spcBef>
              <a:spcAft>
                <a:spcPts val="0"/>
              </a:spcAft>
              <a:buClr>
                <a:srgbClr val="1F1F1F"/>
              </a:buClr>
              <a:buSzPts val="2100"/>
              <a:buFont typeface="Montserrat"/>
              <a:buAutoNum type="alphaLcPeriod" startAt="2"/>
            </a:pPr>
            <a:r>
              <a:rPr lang="en-US" sz="2100">
                <a:solidFill>
                  <a:srgbClr val="1F1F1F"/>
                </a:solidFill>
                <a:latin typeface="Montserrat"/>
                <a:ea typeface="Montserrat"/>
                <a:cs typeface="Montserrat"/>
                <a:sym typeface="Montserrat"/>
              </a:rPr>
              <a:t>System       Methodology</a:t>
            </a:r>
            <a:endParaRPr sz="1900">
              <a:solidFill>
                <a:srgbClr val="1F1F1F"/>
              </a:solidFill>
            </a:endParaRPr>
          </a:p>
        </p:txBody>
      </p:sp>
      <p:sp>
        <p:nvSpPr>
          <p:cNvPr id="775" name="Google Shape;775;g1148c624ec5_0_15"/>
          <p:cNvSpPr txBox="1"/>
          <p:nvPr/>
        </p:nvSpPr>
        <p:spPr>
          <a:xfrm>
            <a:off x="1674373" y="4865425"/>
            <a:ext cx="2064600" cy="922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F1F1F"/>
                </a:solidFill>
                <a:latin typeface="Lato"/>
                <a:ea typeface="Lato"/>
                <a:cs typeface="Lato"/>
                <a:sym typeface="Lato"/>
              </a:rPr>
              <a:t>Describing the workflow</a:t>
            </a:r>
            <a:r>
              <a:rPr lang="en-US" sz="1300">
                <a:solidFill>
                  <a:srgbClr val="D9D9D9"/>
                </a:solidFill>
                <a:latin typeface="Lato"/>
                <a:ea typeface="Lato"/>
                <a:cs typeface="Lato"/>
                <a:sym typeface="Lato"/>
              </a:rPr>
              <a:t> </a:t>
            </a:r>
            <a:endParaRPr sz="1300">
              <a:solidFill>
                <a:srgbClr val="D9D9D9"/>
              </a:solidFill>
              <a:latin typeface="Lato"/>
              <a:ea typeface="Lato"/>
              <a:cs typeface="Lato"/>
              <a:sym typeface="Lato"/>
            </a:endParaRPr>
          </a:p>
        </p:txBody>
      </p:sp>
      <p:sp>
        <p:nvSpPr>
          <p:cNvPr id="776" name="Google Shape;776;g1148c624ec5_0_15"/>
          <p:cNvSpPr txBox="1"/>
          <p:nvPr/>
        </p:nvSpPr>
        <p:spPr>
          <a:xfrm>
            <a:off x="8731450" y="2543100"/>
            <a:ext cx="2736900" cy="591900"/>
          </a:xfrm>
          <a:prstGeom prst="rect">
            <a:avLst/>
          </a:prstGeom>
          <a:noFill/>
          <a:ln>
            <a:noFill/>
          </a:ln>
        </p:spPr>
        <p:txBody>
          <a:bodyPr anchorCtr="0" anchor="ctr" bIns="121900" lIns="121900" spcFirstLastPara="1" rIns="121900" wrap="square" tIns="121900">
            <a:noAutofit/>
          </a:bodyPr>
          <a:lstStyle/>
          <a:p>
            <a:pPr indent="-361950" lvl="0" marL="457200" rtl="0" algn="l">
              <a:spcBef>
                <a:spcPts val="0"/>
              </a:spcBef>
              <a:spcAft>
                <a:spcPts val="0"/>
              </a:spcAft>
              <a:buClr>
                <a:srgbClr val="1F1F1F"/>
              </a:buClr>
              <a:buSzPts val="2100"/>
              <a:buFont typeface="Montserrat"/>
              <a:buAutoNum type="alphaLcPeriod" startAt="4"/>
            </a:pPr>
            <a:r>
              <a:rPr lang="en-US" sz="2100">
                <a:solidFill>
                  <a:srgbClr val="1F1F1F"/>
                </a:solidFill>
                <a:latin typeface="Montserrat"/>
                <a:ea typeface="Montserrat"/>
                <a:cs typeface="Montserrat"/>
                <a:sym typeface="Montserrat"/>
              </a:rPr>
              <a:t>Data Pre-processing</a:t>
            </a:r>
            <a:endParaRPr sz="1900">
              <a:solidFill>
                <a:srgbClr val="1F1F1F"/>
              </a:solidFill>
            </a:endParaRPr>
          </a:p>
        </p:txBody>
      </p:sp>
      <p:sp>
        <p:nvSpPr>
          <p:cNvPr id="777" name="Google Shape;777;g1148c624ec5_0_15"/>
          <p:cNvSpPr txBox="1"/>
          <p:nvPr/>
        </p:nvSpPr>
        <p:spPr>
          <a:xfrm>
            <a:off x="9322149" y="3210300"/>
            <a:ext cx="2064600" cy="922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F1F1F"/>
                </a:solidFill>
                <a:latin typeface="Lato"/>
                <a:ea typeface="Lato"/>
                <a:cs typeface="Lato"/>
                <a:sym typeface="Lato"/>
              </a:rPr>
              <a:t>Transforming the raw data into an easier format to </a:t>
            </a:r>
            <a:r>
              <a:rPr lang="en-US" sz="1300">
                <a:solidFill>
                  <a:srgbClr val="1F1F1F"/>
                </a:solidFill>
                <a:latin typeface="Lato"/>
                <a:ea typeface="Lato"/>
                <a:cs typeface="Lato"/>
                <a:sym typeface="Lato"/>
              </a:rPr>
              <a:t>work on</a:t>
            </a:r>
            <a:endParaRPr sz="1300">
              <a:solidFill>
                <a:srgbClr val="1F1F1F"/>
              </a:solidFill>
              <a:latin typeface="Lato"/>
              <a:ea typeface="Lato"/>
              <a:cs typeface="Lato"/>
              <a:sym typeface="Lato"/>
            </a:endParaRPr>
          </a:p>
        </p:txBody>
      </p:sp>
      <p:sp>
        <p:nvSpPr>
          <p:cNvPr id="778" name="Google Shape;778;g1148c624ec5_0_15"/>
          <p:cNvSpPr txBox="1"/>
          <p:nvPr/>
        </p:nvSpPr>
        <p:spPr>
          <a:xfrm>
            <a:off x="8731447" y="4426833"/>
            <a:ext cx="2472000" cy="591900"/>
          </a:xfrm>
          <a:prstGeom prst="rect">
            <a:avLst/>
          </a:prstGeom>
          <a:noFill/>
          <a:ln>
            <a:noFill/>
          </a:ln>
        </p:spPr>
        <p:txBody>
          <a:bodyPr anchorCtr="0" anchor="ctr" bIns="121900" lIns="121900" spcFirstLastPara="1" rIns="121900" wrap="square" tIns="121900">
            <a:noAutofit/>
          </a:bodyPr>
          <a:lstStyle/>
          <a:p>
            <a:pPr indent="-361950" lvl="0" marL="457200" rtl="0" algn="l">
              <a:spcBef>
                <a:spcPts val="0"/>
              </a:spcBef>
              <a:spcAft>
                <a:spcPts val="0"/>
              </a:spcAft>
              <a:buSzPts val="2100"/>
              <a:buFont typeface="Montserrat"/>
              <a:buAutoNum type="alphaLcPeriod" startAt="3"/>
            </a:pPr>
            <a:r>
              <a:rPr lang="en-US" sz="2100">
                <a:solidFill>
                  <a:srgbClr val="1F1F1F"/>
                </a:solidFill>
                <a:latin typeface="Montserrat"/>
                <a:ea typeface="Montserrat"/>
                <a:cs typeface="Montserrat"/>
                <a:sym typeface="Montserrat"/>
              </a:rPr>
              <a:t>Dataset  </a:t>
            </a:r>
            <a:r>
              <a:rPr lang="en-US" sz="2100">
                <a:solidFill>
                  <a:srgbClr val="1F1F1F"/>
                </a:solidFill>
                <a:latin typeface="Montserrat"/>
                <a:ea typeface="Montserrat"/>
                <a:cs typeface="Montserrat"/>
                <a:sym typeface="Montserrat"/>
              </a:rPr>
              <a:t>Description</a:t>
            </a:r>
            <a:endParaRPr sz="1900"/>
          </a:p>
        </p:txBody>
      </p:sp>
      <p:sp>
        <p:nvSpPr>
          <p:cNvPr id="779" name="Google Shape;779;g1148c624ec5_0_15"/>
          <p:cNvSpPr txBox="1"/>
          <p:nvPr/>
        </p:nvSpPr>
        <p:spPr>
          <a:xfrm>
            <a:off x="9322299" y="5017825"/>
            <a:ext cx="2064600" cy="9225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2100"/>
              </a:spcAft>
              <a:buNone/>
            </a:pPr>
            <a:r>
              <a:rPr lang="en-US" sz="1300">
                <a:solidFill>
                  <a:srgbClr val="1F1F1F"/>
                </a:solidFill>
                <a:latin typeface="Lato"/>
                <a:ea typeface="Lato"/>
                <a:cs typeface="Lato"/>
                <a:sym typeface="Lato"/>
              </a:rPr>
              <a:t>Describing the attributes of the dataset</a:t>
            </a:r>
            <a:endParaRPr sz="1300">
              <a:solidFill>
                <a:srgbClr val="1F1F1F"/>
              </a:solidFill>
              <a:latin typeface="Lato"/>
              <a:ea typeface="Lato"/>
              <a:cs typeface="Lato"/>
              <a:sym typeface="Lato"/>
            </a:endParaRPr>
          </a:p>
        </p:txBody>
      </p:sp>
      <p:cxnSp>
        <p:nvCxnSpPr>
          <p:cNvPr id="780" name="Google Shape;780;g1148c624ec5_0_15"/>
          <p:cNvCxnSpPr/>
          <p:nvPr/>
        </p:nvCxnSpPr>
        <p:spPr>
          <a:xfrm flipH="1">
            <a:off x="1041093" y="2189133"/>
            <a:ext cx="10128300" cy="14100"/>
          </a:xfrm>
          <a:prstGeom prst="straightConnector1">
            <a:avLst/>
          </a:prstGeom>
          <a:noFill/>
          <a:ln cap="flat" cmpd="sng" w="9525">
            <a:solidFill>
              <a:srgbClr val="B7B7B7"/>
            </a:solidFill>
            <a:prstDash val="solid"/>
            <a:round/>
            <a:headEnd len="med" w="med" type="none"/>
            <a:tailEnd len="med" w="med" type="none"/>
          </a:ln>
        </p:spPr>
      </p:cxnSp>
      <p:cxnSp>
        <p:nvCxnSpPr>
          <p:cNvPr id="781" name="Google Shape;781;g1148c624ec5_0_15"/>
          <p:cNvCxnSpPr/>
          <p:nvPr/>
        </p:nvCxnSpPr>
        <p:spPr>
          <a:xfrm flipH="1">
            <a:off x="1041223" y="4058798"/>
            <a:ext cx="3033900" cy="14100"/>
          </a:xfrm>
          <a:prstGeom prst="straightConnector1">
            <a:avLst/>
          </a:prstGeom>
          <a:noFill/>
          <a:ln cap="flat" cmpd="sng" w="9525">
            <a:solidFill>
              <a:srgbClr val="FFFFFF"/>
            </a:solidFill>
            <a:prstDash val="dot"/>
            <a:round/>
            <a:headEnd len="med" w="med" type="none"/>
            <a:tailEnd len="med" w="med" type="none"/>
          </a:ln>
        </p:spPr>
      </p:cxnSp>
      <p:cxnSp>
        <p:nvCxnSpPr>
          <p:cNvPr id="782" name="Google Shape;782;g1148c624ec5_0_15"/>
          <p:cNvCxnSpPr/>
          <p:nvPr/>
        </p:nvCxnSpPr>
        <p:spPr>
          <a:xfrm flipH="1">
            <a:off x="8135490" y="4211198"/>
            <a:ext cx="3033900" cy="14100"/>
          </a:xfrm>
          <a:prstGeom prst="straightConnector1">
            <a:avLst/>
          </a:prstGeom>
          <a:noFill/>
          <a:ln cap="flat" cmpd="sng" w="9525">
            <a:solidFill>
              <a:srgbClr val="FFFFFF"/>
            </a:solidFill>
            <a:prstDash val="dot"/>
            <a:round/>
            <a:headEnd len="med" w="med" type="none"/>
            <a:tailEnd len="med" w="med" type="none"/>
          </a:ln>
        </p:spPr>
      </p:cxnSp>
      <p:cxnSp>
        <p:nvCxnSpPr>
          <p:cNvPr id="783" name="Google Shape;783;g1148c624ec5_0_15"/>
          <p:cNvCxnSpPr/>
          <p:nvPr/>
        </p:nvCxnSpPr>
        <p:spPr>
          <a:xfrm flipH="1">
            <a:off x="1041093" y="5940233"/>
            <a:ext cx="10128300" cy="14100"/>
          </a:xfrm>
          <a:prstGeom prst="straightConnector1">
            <a:avLst/>
          </a:prstGeom>
          <a:noFill/>
          <a:ln cap="flat" cmpd="sng" w="9525">
            <a:solidFill>
              <a:srgbClr val="B7B7B7"/>
            </a:solidFill>
            <a:prstDash val="solid"/>
            <a:round/>
            <a:headEnd len="med" w="med" type="none"/>
            <a:tailEnd len="med" w="med" type="none"/>
          </a:ln>
        </p:spPr>
      </p:cxnSp>
      <p:sp>
        <p:nvSpPr>
          <p:cNvPr id="784" name="Google Shape;784;g1148c624ec5_0_15"/>
          <p:cNvSpPr/>
          <p:nvPr/>
        </p:nvSpPr>
        <p:spPr>
          <a:xfrm>
            <a:off x="4228764" y="2214378"/>
            <a:ext cx="3716400" cy="3716400"/>
          </a:xfrm>
          <a:prstGeom prst="pie">
            <a:avLst>
              <a:gd fmla="val 10795717" name="adj1"/>
              <a:gd fmla="val 16201261" name="adj2"/>
            </a:avLst>
          </a:prstGeom>
          <a:solidFill>
            <a:srgbClr val="9BC5E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85" name="Google Shape;785;g1148c624ec5_0_15"/>
          <p:cNvSpPr/>
          <p:nvPr/>
        </p:nvSpPr>
        <p:spPr>
          <a:xfrm rot="5400000">
            <a:off x="4228747" y="2214378"/>
            <a:ext cx="3716400" cy="3716400"/>
          </a:xfrm>
          <a:prstGeom prst="pie">
            <a:avLst>
              <a:gd fmla="val 10795717" name="adj1"/>
              <a:gd fmla="val 16201261" name="adj2"/>
            </a:avLst>
          </a:prstGeom>
          <a:solidFill>
            <a:srgbClr val="0D47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86" name="Google Shape;786;g1148c624ec5_0_15"/>
          <p:cNvSpPr/>
          <p:nvPr/>
        </p:nvSpPr>
        <p:spPr>
          <a:xfrm rot="10800000">
            <a:off x="4228747" y="2214357"/>
            <a:ext cx="3716400" cy="3716400"/>
          </a:xfrm>
          <a:prstGeom prst="pie">
            <a:avLst>
              <a:gd fmla="val 10795717" name="adj1"/>
              <a:gd fmla="val 16201261" name="adj2"/>
            </a:avLst>
          </a:prstGeom>
          <a:solidFill>
            <a:srgbClr val="1976D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87" name="Google Shape;787;g1148c624ec5_0_15"/>
          <p:cNvSpPr/>
          <p:nvPr/>
        </p:nvSpPr>
        <p:spPr>
          <a:xfrm rot="-5400000">
            <a:off x="4228764" y="2214357"/>
            <a:ext cx="3716400" cy="3716400"/>
          </a:xfrm>
          <a:prstGeom prst="pie">
            <a:avLst>
              <a:gd fmla="val 10795717" name="adj1"/>
              <a:gd fmla="val 16201261" name="adj2"/>
            </a:avLst>
          </a:prstGeom>
          <a:solidFill>
            <a:srgbClr val="2196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788" name="Google Shape;788;g1148c624ec5_0_15"/>
          <p:cNvGrpSpPr/>
          <p:nvPr/>
        </p:nvGrpSpPr>
        <p:grpSpPr>
          <a:xfrm>
            <a:off x="4104916" y="3601144"/>
            <a:ext cx="983639" cy="983639"/>
            <a:chOff x="2920647" y="2157958"/>
            <a:chExt cx="827700" cy="827700"/>
          </a:xfrm>
        </p:grpSpPr>
        <p:sp>
          <p:nvSpPr>
            <p:cNvPr id="789" name="Google Shape;789;g1148c624ec5_0_1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0" name="Google Shape;790;g1148c624ec5_0_1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791" name="Google Shape;791;g1148c624ec5_0_15"/>
          <p:cNvSpPr txBox="1"/>
          <p:nvPr/>
        </p:nvSpPr>
        <p:spPr>
          <a:xfrm>
            <a:off x="4265592" y="3843810"/>
            <a:ext cx="677100" cy="35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grpSp>
        <p:nvGrpSpPr>
          <p:cNvPr id="792" name="Google Shape;792;g1148c624ec5_0_15"/>
          <p:cNvGrpSpPr/>
          <p:nvPr/>
        </p:nvGrpSpPr>
        <p:grpSpPr>
          <a:xfrm rot="-5400000">
            <a:off x="5633785" y="5070572"/>
            <a:ext cx="983639" cy="983639"/>
            <a:chOff x="2920647" y="2157958"/>
            <a:chExt cx="827700" cy="827700"/>
          </a:xfrm>
        </p:grpSpPr>
        <p:sp>
          <p:nvSpPr>
            <p:cNvPr id="793" name="Google Shape;793;g1148c624ec5_0_1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g1148c624ec5_0_1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795" name="Google Shape;795;g1148c624ec5_0_15"/>
          <p:cNvSpPr txBox="1"/>
          <p:nvPr/>
        </p:nvSpPr>
        <p:spPr>
          <a:xfrm>
            <a:off x="5760575" y="5294597"/>
            <a:ext cx="677100" cy="35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grpSp>
        <p:nvGrpSpPr>
          <p:cNvPr id="796" name="Google Shape;796;g1148c624ec5_0_15"/>
          <p:cNvGrpSpPr/>
          <p:nvPr/>
        </p:nvGrpSpPr>
        <p:grpSpPr>
          <a:xfrm>
            <a:off x="7084125" y="3600873"/>
            <a:ext cx="983739" cy="983739"/>
            <a:chOff x="5428888" y="2158023"/>
            <a:chExt cx="828900" cy="828900"/>
          </a:xfrm>
        </p:grpSpPr>
        <p:sp>
          <p:nvSpPr>
            <p:cNvPr id="797" name="Google Shape;797;g1148c624ec5_0_1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98" name="Google Shape;798;g1148c624ec5_0_1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799" name="Google Shape;799;g1148c624ec5_0_15"/>
          <p:cNvSpPr txBox="1"/>
          <p:nvPr/>
        </p:nvSpPr>
        <p:spPr>
          <a:xfrm>
            <a:off x="7205444" y="3843810"/>
            <a:ext cx="677100" cy="35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grpSp>
        <p:nvGrpSpPr>
          <p:cNvPr id="800" name="Google Shape;800;g1148c624ec5_0_15"/>
          <p:cNvGrpSpPr/>
          <p:nvPr/>
        </p:nvGrpSpPr>
        <p:grpSpPr>
          <a:xfrm rot="5400000">
            <a:off x="5591160" y="2093002"/>
            <a:ext cx="983639" cy="983639"/>
            <a:chOff x="2920647" y="2157958"/>
            <a:chExt cx="827700" cy="827700"/>
          </a:xfrm>
        </p:grpSpPr>
        <p:sp>
          <p:nvSpPr>
            <p:cNvPr id="801" name="Google Shape;801;g1148c624ec5_0_1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g1148c624ec5_0_1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803" name="Google Shape;803;g1148c624ec5_0_15"/>
          <p:cNvSpPr txBox="1"/>
          <p:nvPr/>
        </p:nvSpPr>
        <p:spPr>
          <a:xfrm>
            <a:off x="5760575" y="2353457"/>
            <a:ext cx="677100" cy="35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sp>
        <p:nvSpPr>
          <p:cNvPr id="804" name="Google Shape;804;g1148c624ec5_0_15"/>
          <p:cNvSpPr/>
          <p:nvPr/>
        </p:nvSpPr>
        <p:spPr>
          <a:xfrm>
            <a:off x="5004953" y="2990551"/>
            <a:ext cx="2163900" cy="2163900"/>
          </a:xfrm>
          <a:prstGeom prst="ellipse">
            <a:avLst/>
          </a:prstGeom>
          <a:solidFill>
            <a:srgbClr val="1B212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805" name="Google Shape;805;g1148c624ec5_0_15"/>
          <p:cNvPicPr preferRelativeResize="0"/>
          <p:nvPr/>
        </p:nvPicPr>
        <p:blipFill>
          <a:blip r:embed="rId3">
            <a:alphaModFix/>
          </a:blip>
          <a:stretch>
            <a:fillRect/>
          </a:stretch>
        </p:blipFill>
        <p:spPr>
          <a:xfrm>
            <a:off x="10253675" y="95250"/>
            <a:ext cx="1828800" cy="838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1148c624ec5_0_579"/>
          <p:cNvSpPr txBox="1"/>
          <p:nvPr>
            <p:ph type="title"/>
          </p:nvPr>
        </p:nvSpPr>
        <p:spPr>
          <a:xfrm>
            <a:off x="518678" y="209028"/>
            <a:ext cx="8333100" cy="1148100"/>
          </a:xfrm>
          <a:prstGeom prst="rect">
            <a:avLst/>
          </a:prstGeom>
        </p:spPr>
        <p:txBody>
          <a:bodyPr anchorCtr="0" anchor="b" bIns="0" lIns="91425" spcFirstLastPara="1" rIns="91425" wrap="square" tIns="45700">
            <a:normAutofit fontScale="90000"/>
          </a:bodyPr>
          <a:lstStyle/>
          <a:p>
            <a:pPr indent="0" lvl="0" marL="0" rtl="0" algn="l">
              <a:spcBef>
                <a:spcPts val="0"/>
              </a:spcBef>
              <a:spcAft>
                <a:spcPts val="0"/>
              </a:spcAft>
              <a:buNone/>
            </a:pPr>
            <a:r>
              <a:rPr lang="en-US">
                <a:latin typeface="Times New Roman"/>
                <a:ea typeface="Times New Roman"/>
                <a:cs typeface="Times New Roman"/>
                <a:sym typeface="Times New Roman"/>
              </a:rPr>
              <a:t>PROPOSED STATEMENT / MODEL</a:t>
            </a:r>
            <a:endParaRPr>
              <a:latin typeface="Times New Roman"/>
              <a:ea typeface="Times New Roman"/>
              <a:cs typeface="Times New Roman"/>
              <a:sym typeface="Times New Roman"/>
            </a:endParaRPr>
          </a:p>
        </p:txBody>
      </p:sp>
      <p:sp>
        <p:nvSpPr>
          <p:cNvPr id="812" name="Google Shape;812;g1148c624ec5_0_579"/>
          <p:cNvSpPr txBox="1"/>
          <p:nvPr/>
        </p:nvSpPr>
        <p:spPr>
          <a:xfrm>
            <a:off x="421963" y="1847832"/>
            <a:ext cx="1092600" cy="15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813" name="Google Shape;813;g1148c624ec5_0_579"/>
          <p:cNvSpPr txBox="1"/>
          <p:nvPr/>
        </p:nvSpPr>
        <p:spPr>
          <a:xfrm>
            <a:off x="1473500" y="1667500"/>
            <a:ext cx="8655600" cy="169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US" sz="1700">
                <a:solidFill>
                  <a:schemeClr val="lt1"/>
                </a:solidFill>
                <a:latin typeface="Times New Roman"/>
                <a:ea typeface="Times New Roman"/>
                <a:cs typeface="Times New Roman"/>
                <a:sym typeface="Times New Roman"/>
              </a:rPr>
              <a:t>To implement Heart Stroke Prediction, a system can be established using Machine Learning, a subset of Artificial Intelligence capable of processing copious amounts of data in a short period and building a comprehensive view of the data that assists in discovering patterns and providing practical insights.</a:t>
            </a:r>
            <a:endParaRPr sz="1700">
              <a:solidFill>
                <a:schemeClr val="lt1"/>
              </a:solidFill>
              <a:latin typeface="Times New Roman"/>
              <a:ea typeface="Times New Roman"/>
              <a:cs typeface="Times New Roman"/>
              <a:sym typeface="Times New Roman"/>
            </a:endParaRPr>
          </a:p>
        </p:txBody>
      </p:sp>
      <p:sp>
        <p:nvSpPr>
          <p:cNvPr id="814" name="Google Shape;814;g1148c624ec5_0_579"/>
          <p:cNvSpPr txBox="1"/>
          <p:nvPr/>
        </p:nvSpPr>
        <p:spPr>
          <a:xfrm>
            <a:off x="421963" y="3297915"/>
            <a:ext cx="1092600" cy="15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815" name="Google Shape;815;g1148c624ec5_0_579"/>
          <p:cNvSpPr txBox="1"/>
          <p:nvPr/>
        </p:nvSpPr>
        <p:spPr>
          <a:xfrm>
            <a:off x="414850" y="4624384"/>
            <a:ext cx="1092600" cy="15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Montserrat"/>
                <a:ea typeface="Montserrat"/>
                <a:cs typeface="Montserrat"/>
                <a:sym typeface="Montserrat"/>
              </a:rPr>
              <a:t>03</a:t>
            </a:r>
            <a:endParaRPr sz="1300">
              <a:solidFill>
                <a:srgbClr val="FFFFFF"/>
              </a:solidFill>
            </a:endParaRPr>
          </a:p>
        </p:txBody>
      </p:sp>
      <p:sp>
        <p:nvSpPr>
          <p:cNvPr id="816" name="Google Shape;816;g1148c624ec5_0_579"/>
          <p:cNvSpPr txBox="1"/>
          <p:nvPr/>
        </p:nvSpPr>
        <p:spPr>
          <a:xfrm>
            <a:off x="1499725" y="3165825"/>
            <a:ext cx="8655600" cy="169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US" sz="1700">
                <a:solidFill>
                  <a:schemeClr val="lt1"/>
                </a:solidFill>
                <a:latin typeface="Times New Roman"/>
                <a:ea typeface="Times New Roman"/>
                <a:cs typeface="Times New Roman"/>
                <a:sym typeface="Times New Roman"/>
              </a:rPr>
              <a:t>Based on the data and its patterns, a model trained by Machine Learning concepts can predict the probability of occurrence of a heart stroke in a patient based on their personal and medical history. The accuracy of this prediction is a crucial factor for successful early diagnosis.</a:t>
            </a:r>
            <a:endParaRPr sz="1700">
              <a:solidFill>
                <a:srgbClr val="FFFFFF"/>
              </a:solidFill>
              <a:latin typeface="Times New Roman"/>
              <a:ea typeface="Times New Roman"/>
              <a:cs typeface="Times New Roman"/>
              <a:sym typeface="Times New Roman"/>
            </a:endParaRPr>
          </a:p>
        </p:txBody>
      </p:sp>
      <p:sp>
        <p:nvSpPr>
          <p:cNvPr id="817" name="Google Shape;817;g1148c624ec5_0_579"/>
          <p:cNvSpPr txBox="1"/>
          <p:nvPr/>
        </p:nvSpPr>
        <p:spPr>
          <a:xfrm>
            <a:off x="1466399" y="4427900"/>
            <a:ext cx="8655600" cy="169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US" sz="1700">
                <a:solidFill>
                  <a:schemeClr val="lt1"/>
                </a:solidFill>
                <a:latin typeface="Times New Roman"/>
                <a:ea typeface="Times New Roman"/>
                <a:cs typeface="Times New Roman"/>
                <a:sym typeface="Times New Roman"/>
              </a:rPr>
              <a:t>T</a:t>
            </a:r>
            <a:r>
              <a:rPr lang="en-US" sz="1700">
                <a:solidFill>
                  <a:schemeClr val="lt1"/>
                </a:solidFill>
                <a:latin typeface="Times New Roman"/>
                <a:ea typeface="Times New Roman"/>
                <a:cs typeface="Times New Roman"/>
                <a:sym typeface="Times New Roman"/>
              </a:rPr>
              <a:t>his proposed research aims to conduct a comprehensive analysis of the supervised learning algorithms, their accuracy and the pros and cons of using them to design an effective Heart Stroke Prediction model.</a:t>
            </a:r>
            <a:endParaRPr sz="17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1600"/>
              </a:spcAft>
              <a:buNone/>
            </a:pPr>
            <a:r>
              <a:t/>
            </a:r>
            <a:endParaRPr sz="1500">
              <a:solidFill>
                <a:schemeClr val="lt1"/>
              </a:solidFill>
              <a:latin typeface="Lato"/>
              <a:ea typeface="Lato"/>
              <a:cs typeface="Lato"/>
              <a:sym typeface="Lato"/>
            </a:endParaRPr>
          </a:p>
        </p:txBody>
      </p:sp>
      <p:pic>
        <p:nvPicPr>
          <p:cNvPr id="818" name="Google Shape;818;g1148c624ec5_0_579"/>
          <p:cNvPicPr preferRelativeResize="0"/>
          <p:nvPr/>
        </p:nvPicPr>
        <p:blipFill>
          <a:blip r:embed="rId3">
            <a:alphaModFix/>
          </a:blip>
          <a:stretch>
            <a:fillRect/>
          </a:stretch>
        </p:blipFill>
        <p:spPr>
          <a:xfrm>
            <a:off x="10564100" y="152400"/>
            <a:ext cx="1475500" cy="67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g1148c624ec5_0_292"/>
          <p:cNvSpPr txBox="1"/>
          <p:nvPr>
            <p:ph type="title"/>
          </p:nvPr>
        </p:nvSpPr>
        <p:spPr>
          <a:xfrm>
            <a:off x="5721875" y="1013150"/>
            <a:ext cx="6659700" cy="468000"/>
          </a:xfrm>
          <a:prstGeom prst="rect">
            <a:avLst/>
          </a:prstGeom>
        </p:spPr>
        <p:txBody>
          <a:bodyPr anchorCtr="0" anchor="b" bIns="0" lIns="91425" spcFirstLastPara="1" rIns="91425" wrap="square" tIns="45700">
            <a:noAutofit/>
          </a:bodyPr>
          <a:lstStyle/>
          <a:p>
            <a:pPr indent="0" lvl="0" marL="0" rtl="0" algn="ctr">
              <a:spcBef>
                <a:spcPts val="0"/>
              </a:spcBef>
              <a:spcAft>
                <a:spcPts val="0"/>
              </a:spcAft>
              <a:buSzPts val="990"/>
              <a:buNone/>
            </a:pPr>
            <a:r>
              <a:rPr lang="en-US" sz="4400">
                <a:latin typeface="Times New Roman"/>
                <a:ea typeface="Times New Roman"/>
                <a:cs typeface="Times New Roman"/>
                <a:sym typeface="Times New Roman"/>
              </a:rPr>
              <a:t>SYSTEM METHODOLOGY</a:t>
            </a:r>
            <a:endParaRPr sz="4400">
              <a:latin typeface="Times New Roman"/>
              <a:ea typeface="Times New Roman"/>
              <a:cs typeface="Times New Roman"/>
              <a:sym typeface="Times New Roman"/>
            </a:endParaRPr>
          </a:p>
        </p:txBody>
      </p:sp>
      <p:sp>
        <p:nvSpPr>
          <p:cNvPr id="824" name="Google Shape;824;g1148c624ec5_0_292"/>
          <p:cNvSpPr txBox="1"/>
          <p:nvPr>
            <p:ph idx="1" type="body"/>
          </p:nvPr>
        </p:nvSpPr>
        <p:spPr>
          <a:xfrm>
            <a:off x="6712475" y="1557350"/>
            <a:ext cx="4911600" cy="4555500"/>
          </a:xfrm>
          <a:prstGeom prst="rect">
            <a:avLst/>
          </a:prstGeom>
        </p:spPr>
        <p:txBody>
          <a:bodyPr anchorCtr="0" anchor="ctr" bIns="121900" lIns="121900" spcFirstLastPara="1" rIns="121900" wrap="square" tIns="121900">
            <a:noAutofit/>
          </a:bodyPr>
          <a:lstStyle/>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An appropriate dataset was collected from Kaggle.com for model training among the pre-existing datasets available online.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The next step is data pre-processing which includes handling missing values, Null values, imbalanced data, and label encoding.</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The pre-processed data attributes were then visualised to check for correlations between the different features in our dataset</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This was followed by model training. After building five different models, their accuracy metrics: Accuracy Score, Precision Score, Recall Score and F1 Score were evaluated and compared.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US" sz="1800">
                <a:latin typeface="Times New Roman"/>
                <a:ea typeface="Times New Roman"/>
                <a:cs typeface="Times New Roman"/>
                <a:sym typeface="Times New Roman"/>
              </a:rPr>
              <a:t>The comparison of the accuracy metrics gives the best model.</a:t>
            </a:r>
            <a:endParaRPr sz="1800">
              <a:latin typeface="Times New Roman"/>
              <a:ea typeface="Times New Roman"/>
              <a:cs typeface="Times New Roman"/>
              <a:sym typeface="Times New Roman"/>
            </a:endParaRPr>
          </a:p>
        </p:txBody>
      </p:sp>
      <p:pic>
        <p:nvPicPr>
          <p:cNvPr id="825" name="Google Shape;825;g1148c624ec5_0_292"/>
          <p:cNvPicPr preferRelativeResize="0"/>
          <p:nvPr/>
        </p:nvPicPr>
        <p:blipFill>
          <a:blip r:embed="rId3">
            <a:alphaModFix/>
          </a:blip>
          <a:stretch>
            <a:fillRect/>
          </a:stretch>
        </p:blipFill>
        <p:spPr>
          <a:xfrm>
            <a:off x="809625" y="871550"/>
            <a:ext cx="5605475" cy="5411175"/>
          </a:xfrm>
          <a:prstGeom prst="rect">
            <a:avLst/>
          </a:prstGeom>
          <a:noFill/>
          <a:ln>
            <a:noFill/>
          </a:ln>
        </p:spPr>
      </p:pic>
      <p:pic>
        <p:nvPicPr>
          <p:cNvPr id="826" name="Google Shape;826;g1148c624ec5_0_292"/>
          <p:cNvPicPr preferRelativeResize="0"/>
          <p:nvPr/>
        </p:nvPicPr>
        <p:blipFill>
          <a:blip r:embed="rId4">
            <a:alphaModFix/>
          </a:blip>
          <a:stretch>
            <a:fillRect/>
          </a:stretch>
        </p:blipFill>
        <p:spPr>
          <a:xfrm>
            <a:off x="10868025" y="95250"/>
            <a:ext cx="1236545" cy="56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g1148c624ec5_0_858"/>
          <p:cNvSpPr txBox="1"/>
          <p:nvPr>
            <p:ph idx="12" type="sldNum"/>
          </p:nvPr>
        </p:nvSpPr>
        <p:spPr>
          <a:xfrm>
            <a:off x="11146971" y="6356350"/>
            <a:ext cx="7401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33" name="Google Shape;833;g1148c624ec5_0_858"/>
          <p:cNvSpPr txBox="1"/>
          <p:nvPr>
            <p:ph type="title"/>
          </p:nvPr>
        </p:nvSpPr>
        <p:spPr>
          <a:xfrm>
            <a:off x="518678" y="-228597"/>
            <a:ext cx="8333100" cy="1148100"/>
          </a:xfrm>
          <a:prstGeom prst="rect">
            <a:avLst/>
          </a:prstGeom>
        </p:spPr>
        <p:txBody>
          <a:bodyPr anchorCtr="0" anchor="b" bIns="0" lIns="91425" spcFirstLastPara="1" rIns="91425" wrap="square" tIns="45700">
            <a:normAutofit/>
          </a:bodyPr>
          <a:lstStyle/>
          <a:p>
            <a:pPr indent="0" lvl="0" marL="0" rtl="0" algn="l">
              <a:spcBef>
                <a:spcPts val="0"/>
              </a:spcBef>
              <a:spcAft>
                <a:spcPts val="0"/>
              </a:spcAft>
              <a:buNone/>
            </a:pPr>
            <a:r>
              <a:rPr lang="en-US">
                <a:latin typeface="Times New Roman"/>
                <a:ea typeface="Times New Roman"/>
                <a:cs typeface="Times New Roman"/>
                <a:sym typeface="Times New Roman"/>
              </a:rPr>
              <a:t>DATASET DESCRIPTION</a:t>
            </a:r>
            <a:endParaRPr>
              <a:latin typeface="Times New Roman"/>
              <a:ea typeface="Times New Roman"/>
              <a:cs typeface="Times New Roman"/>
              <a:sym typeface="Times New Roman"/>
            </a:endParaRPr>
          </a:p>
        </p:txBody>
      </p:sp>
      <p:pic>
        <p:nvPicPr>
          <p:cNvPr id="834" name="Google Shape;834;g1148c624ec5_0_858"/>
          <p:cNvPicPr preferRelativeResize="0"/>
          <p:nvPr/>
        </p:nvPicPr>
        <p:blipFill>
          <a:blip r:embed="rId3">
            <a:alphaModFix/>
          </a:blip>
          <a:stretch>
            <a:fillRect/>
          </a:stretch>
        </p:blipFill>
        <p:spPr>
          <a:xfrm>
            <a:off x="9525" y="4789052"/>
            <a:ext cx="12191999" cy="2068945"/>
          </a:xfrm>
          <a:prstGeom prst="rect">
            <a:avLst/>
          </a:prstGeom>
          <a:noFill/>
          <a:ln>
            <a:noFill/>
          </a:ln>
        </p:spPr>
      </p:pic>
      <p:sp>
        <p:nvSpPr>
          <p:cNvPr id="835" name="Google Shape;835;g1148c624ec5_0_858"/>
          <p:cNvSpPr txBox="1"/>
          <p:nvPr/>
        </p:nvSpPr>
        <p:spPr>
          <a:xfrm>
            <a:off x="-66675" y="700100"/>
            <a:ext cx="6096000" cy="42585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200"/>
              </a:spcBef>
              <a:spcAft>
                <a:spcPts val="0"/>
              </a:spcAft>
              <a:buNone/>
            </a:pPr>
            <a:r>
              <a:t/>
            </a:r>
            <a:endParaRPr>
              <a:solidFill>
                <a:schemeClr val="lt1"/>
              </a:solidFill>
            </a:endParaRPr>
          </a:p>
          <a:p>
            <a:pPr indent="-323850" lvl="0" marL="457200" rtl="0" algn="just">
              <a:lnSpc>
                <a:spcPct val="100000"/>
              </a:lnSpc>
              <a:spcBef>
                <a:spcPts val="12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ID: It is numerical data that refers to the person's identity.</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Age: It is numerical data that refers to the person's age.</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Gender: It is categorical data that refers to the person's gender.</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Hypertension: It is numerical data that indicates the history of hypertension of the person.</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Work type: It is categorical data that describes the person's employability scenario.</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Residence type: It is categorical data that describes the person's residential area.</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2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Heart disease: It is numerical data that indicates the person's prior history of heart diseases.</a:t>
            </a:r>
            <a:endParaRPr sz="1500">
              <a:solidFill>
                <a:schemeClr val="lt1"/>
              </a:solidFill>
              <a:latin typeface="Times New Roman"/>
              <a:ea typeface="Times New Roman"/>
              <a:cs typeface="Times New Roman"/>
              <a:sym typeface="Times New Roman"/>
            </a:endParaRPr>
          </a:p>
          <a:p>
            <a:pPr indent="0" lvl="0" marL="0" rtl="0" algn="just">
              <a:lnSpc>
                <a:spcPct val="100000"/>
              </a:lnSpc>
              <a:spcBef>
                <a:spcPts val="1200"/>
              </a:spcBef>
              <a:spcAft>
                <a:spcPts val="1000"/>
              </a:spcAft>
              <a:buNone/>
            </a:pPr>
            <a:r>
              <a:t/>
            </a:r>
            <a:endParaRPr>
              <a:solidFill>
                <a:schemeClr val="lt1"/>
              </a:solidFill>
            </a:endParaRPr>
          </a:p>
        </p:txBody>
      </p:sp>
      <p:sp>
        <p:nvSpPr>
          <p:cNvPr id="836" name="Google Shape;836;g1148c624ec5_0_858"/>
          <p:cNvSpPr txBox="1"/>
          <p:nvPr/>
        </p:nvSpPr>
        <p:spPr>
          <a:xfrm>
            <a:off x="5867400" y="1119200"/>
            <a:ext cx="5581800" cy="3006600"/>
          </a:xfrm>
          <a:prstGeom prst="rect">
            <a:avLst/>
          </a:prstGeom>
          <a:noFill/>
          <a:ln>
            <a:noFill/>
          </a:ln>
        </p:spPr>
        <p:txBody>
          <a:bodyPr anchorCtr="0" anchor="t" bIns="91425" lIns="91425" spcFirstLastPara="1" rIns="91425" wrap="square" tIns="91425">
            <a:spAutoFit/>
          </a:bodyPr>
          <a:lstStyle/>
          <a:p>
            <a:pPr indent="-323850" lvl="0" marL="457200" rtl="0" algn="just">
              <a:lnSpc>
                <a:spcPct val="100000"/>
              </a:lnSpc>
              <a:spcBef>
                <a:spcPts val="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Average glucose level: It is numerical data that indicates the person's average glucose levels.</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B</a:t>
            </a:r>
            <a:r>
              <a:rPr lang="en-US" sz="1500">
                <a:solidFill>
                  <a:schemeClr val="lt1"/>
                </a:solidFill>
                <a:latin typeface="Times New Roman"/>
                <a:ea typeface="Times New Roman"/>
                <a:cs typeface="Times New Roman"/>
                <a:sym typeface="Times New Roman"/>
              </a:rPr>
              <a:t>MI: It is numerical data that indicates the person's body mass index.</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Ever married: It is categorical data that refers to the person's marital status.</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Smoking Status: It is categorical data that indicates the person's smoking history.</a:t>
            </a:r>
            <a:endParaRPr sz="1500">
              <a:solidFill>
                <a:schemeClr val="lt1"/>
              </a:solidFill>
              <a:latin typeface="Times New Roman"/>
              <a:ea typeface="Times New Roman"/>
              <a:cs typeface="Times New Roman"/>
              <a:sym typeface="Times New Roman"/>
            </a:endParaRPr>
          </a:p>
          <a:p>
            <a:pPr indent="-323850" lvl="0" marL="457200" rtl="0" algn="just">
              <a:lnSpc>
                <a:spcPct val="100000"/>
              </a:lnSpc>
              <a:spcBef>
                <a:spcPts val="1000"/>
              </a:spcBef>
              <a:spcAft>
                <a:spcPts val="1000"/>
              </a:spcAft>
              <a:buClr>
                <a:schemeClr val="lt1"/>
              </a:buClr>
              <a:buSzPts val="1500"/>
              <a:buFont typeface="Times New Roman"/>
              <a:buChar char="●"/>
            </a:pPr>
            <a:r>
              <a:rPr lang="en-US" sz="1500">
                <a:solidFill>
                  <a:schemeClr val="lt1"/>
                </a:solidFill>
                <a:latin typeface="Times New Roman"/>
                <a:ea typeface="Times New Roman"/>
                <a:cs typeface="Times New Roman"/>
                <a:sym typeface="Times New Roman"/>
              </a:rPr>
              <a:t>Stroke: It is numerical data that indicates whether a person has previously suffered from a stroke. </a:t>
            </a:r>
            <a:endParaRPr sz="1500">
              <a:solidFill>
                <a:schemeClr val="lt1"/>
              </a:solidFill>
              <a:latin typeface="Times New Roman"/>
              <a:ea typeface="Times New Roman"/>
              <a:cs typeface="Times New Roman"/>
              <a:sym typeface="Times New Roman"/>
            </a:endParaRPr>
          </a:p>
        </p:txBody>
      </p:sp>
      <p:pic>
        <p:nvPicPr>
          <p:cNvPr id="837" name="Google Shape;837;g1148c624ec5_0_858"/>
          <p:cNvPicPr preferRelativeResize="0"/>
          <p:nvPr/>
        </p:nvPicPr>
        <p:blipFill>
          <a:blip r:embed="rId4">
            <a:alphaModFix/>
          </a:blip>
          <a:stretch>
            <a:fillRect/>
          </a:stretch>
        </p:blipFill>
        <p:spPr>
          <a:xfrm>
            <a:off x="10218603" y="105100"/>
            <a:ext cx="1776873" cy="8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1148c624ec5_0_873"/>
          <p:cNvSpPr txBox="1"/>
          <p:nvPr>
            <p:ph type="title"/>
          </p:nvPr>
        </p:nvSpPr>
        <p:spPr>
          <a:xfrm>
            <a:off x="2949200" y="525000"/>
            <a:ext cx="7580700" cy="660900"/>
          </a:xfrm>
          <a:prstGeom prst="rect">
            <a:avLst/>
          </a:prstGeom>
        </p:spPr>
        <p:txBody>
          <a:bodyPr anchorCtr="0" anchor="b" bIns="0" lIns="91425" spcFirstLastPara="1" rIns="91425" wrap="square" tIns="45700">
            <a:noAutofit/>
          </a:bodyPr>
          <a:lstStyle/>
          <a:p>
            <a:pPr indent="0" lvl="0" marL="0" rtl="0" algn="l">
              <a:spcBef>
                <a:spcPts val="0"/>
              </a:spcBef>
              <a:spcAft>
                <a:spcPts val="0"/>
              </a:spcAft>
              <a:buNone/>
            </a:pPr>
            <a:r>
              <a:rPr lang="en-US" sz="4500">
                <a:latin typeface="Times New Roman"/>
                <a:ea typeface="Times New Roman"/>
                <a:cs typeface="Times New Roman"/>
                <a:sym typeface="Times New Roman"/>
              </a:rPr>
              <a:t>DATA PRE-PROCESSING</a:t>
            </a:r>
            <a:endParaRPr sz="4500">
              <a:latin typeface="Times New Roman"/>
              <a:ea typeface="Times New Roman"/>
              <a:cs typeface="Times New Roman"/>
              <a:sym typeface="Times New Roman"/>
            </a:endParaRPr>
          </a:p>
        </p:txBody>
      </p:sp>
      <p:sp>
        <p:nvSpPr>
          <p:cNvPr id="844" name="Google Shape;844;g1148c624ec5_0_873"/>
          <p:cNvSpPr txBox="1"/>
          <p:nvPr>
            <p:ph idx="1" type="body"/>
          </p:nvPr>
        </p:nvSpPr>
        <p:spPr>
          <a:xfrm>
            <a:off x="457522" y="1195625"/>
            <a:ext cx="4161600" cy="7812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2800"/>
              <a:buNone/>
            </a:pPr>
            <a:r>
              <a:rPr b="1" lang="en-US" sz="2000" u="sng">
                <a:latin typeface="Times New Roman"/>
                <a:ea typeface="Times New Roman"/>
                <a:cs typeface="Times New Roman"/>
                <a:sym typeface="Times New Roman"/>
              </a:rPr>
              <a:t>Binary Features</a:t>
            </a:r>
            <a:endParaRPr b="1" sz="2000" u="sng">
              <a:latin typeface="Times New Roman"/>
              <a:ea typeface="Times New Roman"/>
              <a:cs typeface="Times New Roman"/>
              <a:sym typeface="Times New Roman"/>
            </a:endParaRPr>
          </a:p>
        </p:txBody>
      </p:sp>
      <p:sp>
        <p:nvSpPr>
          <p:cNvPr id="845" name="Google Shape;845;g1148c624ec5_0_873"/>
          <p:cNvSpPr txBox="1"/>
          <p:nvPr>
            <p:ph idx="1" type="body"/>
          </p:nvPr>
        </p:nvSpPr>
        <p:spPr>
          <a:xfrm>
            <a:off x="467450" y="2065825"/>
            <a:ext cx="3636000" cy="4182600"/>
          </a:xfrm>
          <a:prstGeom prst="rect">
            <a:avLst/>
          </a:prstGeom>
          <a:noFill/>
          <a:ln>
            <a:noFill/>
          </a:ln>
        </p:spPr>
        <p:txBody>
          <a:bodyPr anchorCtr="0" anchor="t" bIns="45700" lIns="91425" spcFirstLastPara="1" rIns="91425" wrap="square" tIns="45700">
            <a:normAutofit/>
          </a:bodyPr>
          <a:lstStyle/>
          <a:p>
            <a:pPr indent="0" lvl="0" marL="0" rtl="0" algn="just">
              <a:lnSpc>
                <a:spcPct val="115000"/>
              </a:lnSpc>
              <a:spcBef>
                <a:spcPts val="1200"/>
              </a:spcBef>
              <a:spcAft>
                <a:spcPts val="0"/>
              </a:spcAft>
              <a:buNone/>
            </a:pPr>
            <a:r>
              <a:rPr lang="en-US" sz="1600">
                <a:highlight>
                  <a:srgbClr val="FFFFFF"/>
                </a:highlight>
                <a:latin typeface="Times New Roman"/>
                <a:ea typeface="Times New Roman"/>
                <a:cs typeface="Times New Roman"/>
                <a:sym typeface="Times New Roman"/>
              </a:rPr>
              <a:t>One hot-encoding is used to convert the features Gender, Marital status and Residential area into binary (0 or 1) values.</a:t>
            </a:r>
            <a:endParaRPr sz="1600">
              <a:highlight>
                <a:srgbClr val="FFFFFF"/>
              </a:highlight>
              <a:latin typeface="Times New Roman"/>
              <a:ea typeface="Times New Roman"/>
              <a:cs typeface="Times New Roman"/>
              <a:sym typeface="Times New Roman"/>
            </a:endParaRPr>
          </a:p>
          <a:p>
            <a:pPr indent="-330200" lvl="0" marL="457200" rtl="0" algn="just">
              <a:lnSpc>
                <a:spcPct val="115000"/>
              </a:lnSpc>
              <a:spcBef>
                <a:spcPts val="1200"/>
              </a:spcBef>
              <a:spcAft>
                <a:spcPts val="0"/>
              </a:spcAft>
              <a:buSzPts val="1600"/>
              <a:buFont typeface="Times New Roman"/>
              <a:buChar char="●"/>
            </a:pPr>
            <a:r>
              <a:rPr b="1" lang="en-US" sz="1600">
                <a:highlight>
                  <a:srgbClr val="FFFFFF"/>
                </a:highlight>
                <a:latin typeface="Times New Roman"/>
                <a:ea typeface="Times New Roman"/>
                <a:cs typeface="Times New Roman"/>
                <a:sym typeface="Times New Roman"/>
              </a:rPr>
              <a:t>Gender: </a:t>
            </a:r>
            <a:r>
              <a:rPr lang="en-US" sz="1600">
                <a:highlight>
                  <a:srgbClr val="FFFFFF"/>
                </a:highlight>
                <a:latin typeface="Times New Roman"/>
                <a:ea typeface="Times New Roman"/>
                <a:cs typeface="Times New Roman"/>
                <a:sym typeface="Times New Roman"/>
              </a:rPr>
              <a:t>0 represents female, and 1 represents   male</a:t>
            </a:r>
            <a:r>
              <a:rPr lang="en-US"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b="1" lang="en-US" sz="1600">
                <a:highlight>
                  <a:srgbClr val="FFFFFF"/>
                </a:highlight>
                <a:latin typeface="Times New Roman"/>
                <a:ea typeface="Times New Roman"/>
                <a:cs typeface="Times New Roman"/>
                <a:sym typeface="Times New Roman"/>
              </a:rPr>
              <a:t>Marital Status: </a:t>
            </a:r>
            <a:r>
              <a:rPr lang="en-US" sz="1600">
                <a:highlight>
                  <a:srgbClr val="FFFFFF"/>
                </a:highlight>
                <a:latin typeface="Times New Roman"/>
                <a:ea typeface="Times New Roman"/>
                <a:cs typeface="Times New Roman"/>
                <a:sym typeface="Times New Roman"/>
              </a:rPr>
              <a:t>0 represents unmarried, and 1 represents married.</a:t>
            </a:r>
            <a:endParaRPr sz="1600">
              <a:highlight>
                <a:srgbClr val="FFFFFF"/>
              </a:highlight>
              <a:latin typeface="Times New Roman"/>
              <a:ea typeface="Times New Roman"/>
              <a:cs typeface="Times New Roman"/>
              <a:sym typeface="Times New Roman"/>
            </a:endParaRPr>
          </a:p>
          <a:p>
            <a:pPr indent="-330200" lvl="0" marL="457200" rtl="0" algn="just">
              <a:lnSpc>
                <a:spcPct val="115000"/>
              </a:lnSpc>
              <a:spcBef>
                <a:spcPts val="1200"/>
              </a:spcBef>
              <a:spcAft>
                <a:spcPts val="1000"/>
              </a:spcAft>
              <a:buSzPts val="1600"/>
              <a:buFont typeface="Times New Roman"/>
              <a:buChar char="●"/>
            </a:pPr>
            <a:r>
              <a:rPr b="1" lang="en-US" sz="1600">
                <a:highlight>
                  <a:srgbClr val="FFFFFF"/>
                </a:highlight>
                <a:latin typeface="Times New Roman"/>
                <a:ea typeface="Times New Roman"/>
                <a:cs typeface="Times New Roman"/>
                <a:sym typeface="Times New Roman"/>
              </a:rPr>
              <a:t>Residential Area: </a:t>
            </a:r>
            <a:r>
              <a:rPr lang="en-US" sz="1600">
                <a:highlight>
                  <a:srgbClr val="FFFFFF"/>
                </a:highlight>
                <a:latin typeface="Times New Roman"/>
                <a:ea typeface="Times New Roman"/>
                <a:cs typeface="Times New Roman"/>
                <a:sym typeface="Times New Roman"/>
              </a:rPr>
              <a:t>0 represents rural area, 1 represents urban area</a:t>
            </a:r>
            <a:endParaRPr sz="1600">
              <a:latin typeface="Times New Roman"/>
              <a:ea typeface="Times New Roman"/>
              <a:cs typeface="Times New Roman"/>
              <a:sym typeface="Times New Roman"/>
            </a:endParaRPr>
          </a:p>
        </p:txBody>
      </p:sp>
      <p:sp>
        <p:nvSpPr>
          <p:cNvPr id="846" name="Google Shape;846;g1148c624ec5_0_873"/>
          <p:cNvSpPr txBox="1"/>
          <p:nvPr>
            <p:ph idx="1" type="body"/>
          </p:nvPr>
        </p:nvSpPr>
        <p:spPr>
          <a:xfrm>
            <a:off x="8553451" y="1195625"/>
            <a:ext cx="3474900" cy="7812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2800"/>
              <a:buNone/>
            </a:pPr>
            <a:r>
              <a:rPr b="1" lang="en-US" sz="2000" u="sng">
                <a:latin typeface="Times New Roman"/>
                <a:ea typeface="Times New Roman"/>
                <a:cs typeface="Times New Roman"/>
                <a:sym typeface="Times New Roman"/>
              </a:rPr>
              <a:t>Categorical Features</a:t>
            </a:r>
            <a:endParaRPr b="1" sz="2000" u="sng">
              <a:latin typeface="Times New Roman"/>
              <a:ea typeface="Times New Roman"/>
              <a:cs typeface="Times New Roman"/>
              <a:sym typeface="Times New Roman"/>
            </a:endParaRPr>
          </a:p>
        </p:txBody>
      </p:sp>
      <p:sp>
        <p:nvSpPr>
          <p:cNvPr id="847" name="Google Shape;847;g1148c624ec5_0_873"/>
          <p:cNvSpPr txBox="1"/>
          <p:nvPr>
            <p:ph idx="2" type="body"/>
          </p:nvPr>
        </p:nvSpPr>
        <p:spPr>
          <a:xfrm>
            <a:off x="8502600" y="2062750"/>
            <a:ext cx="3636000" cy="4182600"/>
          </a:xfrm>
          <a:prstGeom prst="rect">
            <a:avLst/>
          </a:prstGeom>
          <a:noFill/>
          <a:ln>
            <a:noFill/>
          </a:ln>
        </p:spPr>
        <p:txBody>
          <a:bodyPr anchorCtr="0" anchor="t" bIns="45700" lIns="91425" spcFirstLastPara="1" rIns="91425" wrap="square" tIns="45700">
            <a:normAutofit/>
          </a:bodyPr>
          <a:lstStyle/>
          <a:p>
            <a:pPr indent="-330200" lvl="0" marL="457200" rtl="0" algn="just">
              <a:lnSpc>
                <a:spcPct val="115000"/>
              </a:lnSpc>
              <a:spcBef>
                <a:spcPts val="1200"/>
              </a:spcBef>
              <a:spcAft>
                <a:spcPts val="0"/>
              </a:spcAft>
              <a:buSzPts val="1600"/>
              <a:buFont typeface="Times New Roman"/>
              <a:buChar char="●"/>
            </a:pPr>
            <a:r>
              <a:rPr lang="en-US" sz="1600">
                <a:highlight>
                  <a:srgbClr val="FFFFFF"/>
                </a:highlight>
                <a:latin typeface="Times New Roman"/>
                <a:ea typeface="Times New Roman"/>
                <a:cs typeface="Times New Roman"/>
                <a:sym typeface="Times New Roman"/>
              </a:rPr>
              <a:t>First, we implement One-hot encoding on the previously transformed continuous features. </a:t>
            </a:r>
            <a:endParaRPr sz="1600">
              <a:highlight>
                <a:srgbClr val="FFFFFF"/>
              </a:highlight>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lang="en-US" sz="1600">
                <a:highlight>
                  <a:srgbClr val="FFFFFF"/>
                </a:highlight>
                <a:latin typeface="Times New Roman"/>
                <a:ea typeface="Times New Roman"/>
                <a:cs typeface="Times New Roman"/>
                <a:sym typeface="Times New Roman"/>
              </a:rPr>
              <a:t>These are then mapped into matrices of binary values, making it easier to process the data.</a:t>
            </a:r>
            <a:endParaRPr sz="1600">
              <a:highlight>
                <a:srgbClr val="FFFFFF"/>
              </a:highlight>
              <a:latin typeface="Times New Roman"/>
              <a:ea typeface="Times New Roman"/>
              <a:cs typeface="Times New Roman"/>
              <a:sym typeface="Times New Roman"/>
            </a:endParaRPr>
          </a:p>
          <a:p>
            <a:pPr indent="-330200" lvl="0" marL="457200" rtl="0" algn="just">
              <a:lnSpc>
                <a:spcPct val="95000"/>
              </a:lnSpc>
              <a:spcBef>
                <a:spcPts val="1000"/>
              </a:spcBef>
              <a:spcAft>
                <a:spcPts val="0"/>
              </a:spcAft>
              <a:buSzPts val="1600"/>
              <a:buFont typeface="Times New Roman"/>
              <a:buChar char="●"/>
            </a:pPr>
            <a:r>
              <a:rPr lang="en-US" sz="1600">
                <a:highlight>
                  <a:srgbClr val="FFFFFF"/>
                </a:highlight>
                <a:latin typeface="Times New Roman"/>
                <a:ea typeface="Times New Roman"/>
                <a:cs typeface="Times New Roman"/>
                <a:sym typeface="Times New Roman"/>
              </a:rPr>
              <a:t>The </a:t>
            </a:r>
            <a:r>
              <a:rPr b="1" lang="en-US" sz="1600">
                <a:highlight>
                  <a:srgbClr val="FFFFFF"/>
                </a:highlight>
                <a:latin typeface="Times New Roman"/>
                <a:ea typeface="Times New Roman"/>
                <a:cs typeface="Times New Roman"/>
                <a:sym typeface="Times New Roman"/>
              </a:rPr>
              <a:t>BMI </a:t>
            </a:r>
            <a:r>
              <a:rPr lang="en-US" sz="1600">
                <a:highlight>
                  <a:srgbClr val="FFFFFF"/>
                </a:highlight>
                <a:latin typeface="Times New Roman"/>
                <a:ea typeface="Times New Roman"/>
                <a:cs typeface="Times New Roman"/>
                <a:sym typeface="Times New Roman"/>
              </a:rPr>
              <a:t>feature has 101 null values; since the data is typically distributed, the null values are replaced with the mean of the BMI as the 50% line is similar to the mean.</a:t>
            </a:r>
            <a:endParaRPr sz="1600">
              <a:highlight>
                <a:srgbClr val="FFFFFF"/>
              </a:highlight>
              <a:latin typeface="Times New Roman"/>
              <a:ea typeface="Times New Roman"/>
              <a:cs typeface="Times New Roman"/>
              <a:sym typeface="Times New Roman"/>
            </a:endParaRPr>
          </a:p>
          <a:p>
            <a:pPr indent="0" lvl="0" marL="457200" rtl="0" algn="l">
              <a:lnSpc>
                <a:spcPct val="90000"/>
              </a:lnSpc>
              <a:spcBef>
                <a:spcPts val="1000"/>
              </a:spcBef>
              <a:spcAft>
                <a:spcPts val="0"/>
              </a:spcAft>
              <a:buNone/>
            </a:pPr>
            <a:r>
              <a:t/>
            </a:r>
            <a:endParaRPr sz="1900"/>
          </a:p>
        </p:txBody>
      </p:sp>
      <p:sp>
        <p:nvSpPr>
          <p:cNvPr id="848" name="Google Shape;848;g1148c624ec5_0_873"/>
          <p:cNvSpPr txBox="1"/>
          <p:nvPr>
            <p:ph idx="1" type="body"/>
          </p:nvPr>
        </p:nvSpPr>
        <p:spPr>
          <a:xfrm>
            <a:off x="4342900" y="1195625"/>
            <a:ext cx="4022100" cy="7812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SzPts val="2800"/>
              <a:buNone/>
            </a:pPr>
            <a:r>
              <a:rPr b="1" lang="en-US" sz="2000" u="sng">
                <a:latin typeface="Times New Roman"/>
                <a:ea typeface="Times New Roman"/>
                <a:cs typeface="Times New Roman"/>
                <a:sym typeface="Times New Roman"/>
              </a:rPr>
              <a:t>Continuous Features</a:t>
            </a:r>
            <a:endParaRPr b="1" sz="2000" u="sng">
              <a:latin typeface="Times New Roman"/>
              <a:ea typeface="Times New Roman"/>
              <a:cs typeface="Times New Roman"/>
              <a:sym typeface="Times New Roman"/>
            </a:endParaRPr>
          </a:p>
        </p:txBody>
      </p:sp>
      <p:sp>
        <p:nvSpPr>
          <p:cNvPr id="849" name="Google Shape;849;g1148c624ec5_0_873"/>
          <p:cNvSpPr txBox="1"/>
          <p:nvPr>
            <p:ph idx="3" type="body"/>
          </p:nvPr>
        </p:nvSpPr>
        <p:spPr>
          <a:xfrm>
            <a:off x="4342900" y="2065800"/>
            <a:ext cx="4022100" cy="41826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15000"/>
              </a:lnSpc>
              <a:spcBef>
                <a:spcPts val="1200"/>
              </a:spcBef>
              <a:spcAft>
                <a:spcPts val="0"/>
              </a:spcAft>
              <a:buNone/>
            </a:pPr>
            <a:r>
              <a:rPr lang="en-US" sz="1600">
                <a:highlight>
                  <a:srgbClr val="FFFFFF"/>
                </a:highlight>
                <a:latin typeface="Times New Roman"/>
                <a:ea typeface="Times New Roman"/>
                <a:cs typeface="Times New Roman"/>
                <a:sym typeface="Times New Roman"/>
              </a:rPr>
              <a:t>A function has been devised to divide the features of Average Glucose level, BMI and Age into constant range</a:t>
            </a:r>
            <a:endParaRPr sz="1600">
              <a:highlight>
                <a:srgbClr val="FFFFFF"/>
              </a:highlight>
              <a:latin typeface="Times New Roman"/>
              <a:ea typeface="Times New Roman"/>
              <a:cs typeface="Times New Roman"/>
              <a:sym typeface="Times New Roman"/>
            </a:endParaRPr>
          </a:p>
          <a:p>
            <a:pPr indent="-330200" lvl="0" marL="457200" rtl="0" algn="just">
              <a:lnSpc>
                <a:spcPct val="115000"/>
              </a:lnSpc>
              <a:spcBef>
                <a:spcPts val="1200"/>
              </a:spcBef>
              <a:spcAft>
                <a:spcPts val="0"/>
              </a:spcAft>
              <a:buSzPts val="1600"/>
              <a:buFont typeface="Times New Roman"/>
              <a:buChar char="●"/>
            </a:pPr>
            <a:r>
              <a:rPr b="1" lang="en-US" sz="1600">
                <a:highlight>
                  <a:srgbClr val="FFFFFF"/>
                </a:highlight>
                <a:latin typeface="Times New Roman"/>
                <a:ea typeface="Times New Roman"/>
                <a:cs typeface="Times New Roman"/>
                <a:sym typeface="Times New Roman"/>
              </a:rPr>
              <a:t>Age: </a:t>
            </a:r>
            <a:r>
              <a:rPr lang="en-US" sz="1600">
                <a:highlight>
                  <a:srgbClr val="FFFFFF"/>
                </a:highlight>
                <a:latin typeface="Times New Roman"/>
                <a:ea typeface="Times New Roman"/>
                <a:cs typeface="Times New Roman"/>
                <a:sym typeface="Times New Roman"/>
              </a:rPr>
              <a:t>Age is divided into ranges of 0-19 years, 20-39 years, 40-59 years and above 60 years.</a:t>
            </a:r>
            <a:r>
              <a:rPr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just">
              <a:lnSpc>
                <a:spcPct val="115000"/>
              </a:lnSpc>
              <a:spcBef>
                <a:spcPts val="1000"/>
              </a:spcBef>
              <a:spcAft>
                <a:spcPts val="0"/>
              </a:spcAft>
              <a:buSzPts val="1600"/>
              <a:buFont typeface="Times New Roman"/>
              <a:buChar char="●"/>
            </a:pPr>
            <a:r>
              <a:rPr b="1" lang="en-US" sz="1600">
                <a:highlight>
                  <a:srgbClr val="FFFFFF"/>
                </a:highlight>
                <a:latin typeface="Times New Roman"/>
                <a:ea typeface="Times New Roman"/>
                <a:cs typeface="Times New Roman"/>
                <a:sym typeface="Times New Roman"/>
              </a:rPr>
              <a:t>Average Glucose Level: </a:t>
            </a:r>
            <a:r>
              <a:rPr lang="en-US" sz="1600">
                <a:highlight>
                  <a:srgbClr val="FFFFFF"/>
                </a:highlight>
                <a:latin typeface="Times New Roman"/>
                <a:ea typeface="Times New Roman"/>
                <a:cs typeface="Times New Roman"/>
                <a:sym typeface="Times New Roman"/>
              </a:rPr>
              <a:t>The glucose levels have been divided into blocks of 25% each, starting from below 25%, 26-50%, 51-75% and above 75%.</a:t>
            </a:r>
            <a:endParaRPr sz="1600">
              <a:highlight>
                <a:srgbClr val="FFFFFF"/>
              </a:highlight>
              <a:latin typeface="Times New Roman"/>
              <a:ea typeface="Times New Roman"/>
              <a:cs typeface="Times New Roman"/>
              <a:sym typeface="Times New Roman"/>
            </a:endParaRPr>
          </a:p>
          <a:p>
            <a:pPr indent="-330200" lvl="0" marL="457200" rtl="0" algn="just">
              <a:lnSpc>
                <a:spcPct val="115000"/>
              </a:lnSpc>
              <a:spcBef>
                <a:spcPts val="1000"/>
              </a:spcBef>
              <a:spcAft>
                <a:spcPts val="1000"/>
              </a:spcAft>
              <a:buSzPts val="1600"/>
              <a:buFont typeface="Times New Roman"/>
              <a:buChar char="●"/>
            </a:pPr>
            <a:r>
              <a:rPr b="1" lang="en-US" sz="1600">
                <a:latin typeface="Times New Roman"/>
                <a:ea typeface="Times New Roman"/>
                <a:cs typeface="Times New Roman"/>
                <a:sym typeface="Times New Roman"/>
              </a:rPr>
              <a:t>BMI:</a:t>
            </a:r>
            <a:r>
              <a:rPr lang="en-US" sz="1600">
                <a:latin typeface="Times New Roman"/>
                <a:ea typeface="Times New Roman"/>
                <a:cs typeface="Times New Roman"/>
                <a:sym typeface="Times New Roman"/>
              </a:rPr>
              <a:t> </a:t>
            </a:r>
            <a:r>
              <a:rPr lang="en-US" sz="1600">
                <a:highlight>
                  <a:srgbClr val="FFFFFF"/>
                </a:highlight>
                <a:latin typeface="Times New Roman"/>
                <a:ea typeface="Times New Roman"/>
                <a:cs typeface="Times New Roman"/>
                <a:sym typeface="Times New Roman"/>
              </a:rPr>
              <a:t>The BMI levels have been divided into blocks of 25% each, starting from below 25%, 26-50%, 51-75% and above 75%.</a:t>
            </a:r>
            <a:endParaRPr sz="1600">
              <a:latin typeface="Times New Roman"/>
              <a:ea typeface="Times New Roman"/>
              <a:cs typeface="Times New Roman"/>
              <a:sym typeface="Times New Roman"/>
            </a:endParaRPr>
          </a:p>
        </p:txBody>
      </p:sp>
      <p:cxnSp>
        <p:nvCxnSpPr>
          <p:cNvPr id="850" name="Google Shape;850;g1148c624ec5_0_873"/>
          <p:cNvCxnSpPr/>
          <p:nvPr/>
        </p:nvCxnSpPr>
        <p:spPr>
          <a:xfrm rot="10800000">
            <a:off x="4193600" y="1601025"/>
            <a:ext cx="11700" cy="4733100"/>
          </a:xfrm>
          <a:prstGeom prst="straightConnector1">
            <a:avLst/>
          </a:prstGeom>
          <a:noFill/>
          <a:ln cap="flat" cmpd="sng" w="38100">
            <a:solidFill>
              <a:srgbClr val="FFC000"/>
            </a:solidFill>
            <a:prstDash val="solid"/>
            <a:miter lim="800000"/>
            <a:headEnd len="sm" w="sm" type="none"/>
            <a:tailEnd len="sm" w="sm" type="none"/>
          </a:ln>
        </p:spPr>
      </p:cxnSp>
      <p:cxnSp>
        <p:nvCxnSpPr>
          <p:cNvPr id="851" name="Google Shape;851;g1148c624ec5_0_873"/>
          <p:cNvCxnSpPr/>
          <p:nvPr/>
        </p:nvCxnSpPr>
        <p:spPr>
          <a:xfrm rot="10800000">
            <a:off x="8537000" y="1524825"/>
            <a:ext cx="11700" cy="4733100"/>
          </a:xfrm>
          <a:prstGeom prst="straightConnector1">
            <a:avLst/>
          </a:prstGeom>
          <a:noFill/>
          <a:ln cap="flat" cmpd="sng" w="38100">
            <a:solidFill>
              <a:srgbClr val="FFC000"/>
            </a:solidFill>
            <a:prstDash val="solid"/>
            <a:miter lim="800000"/>
            <a:headEnd len="sm" w="sm" type="none"/>
            <a:tailEnd len="sm" w="sm" type="none"/>
          </a:ln>
        </p:spPr>
      </p:cxnSp>
      <p:pic>
        <p:nvPicPr>
          <p:cNvPr id="852" name="Google Shape;852;g1148c624ec5_0_873"/>
          <p:cNvPicPr preferRelativeResize="0"/>
          <p:nvPr/>
        </p:nvPicPr>
        <p:blipFill>
          <a:blip r:embed="rId3">
            <a:alphaModFix/>
          </a:blip>
          <a:stretch>
            <a:fillRect/>
          </a:stretch>
        </p:blipFill>
        <p:spPr>
          <a:xfrm>
            <a:off x="10199550" y="123825"/>
            <a:ext cx="1828800" cy="83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7" name="Shape 857"/>
        <p:cNvGrpSpPr/>
        <p:nvPr/>
      </p:nvGrpSpPr>
      <p:grpSpPr>
        <a:xfrm>
          <a:off x="0" y="0"/>
          <a:ext cx="0" cy="0"/>
          <a:chOff x="0" y="0"/>
          <a:chExt cx="0" cy="0"/>
        </a:xfrm>
      </p:grpSpPr>
      <p:sp>
        <p:nvSpPr>
          <p:cNvPr id="858" name="Google Shape;858;g1148c624ec5_0_1570"/>
          <p:cNvSpPr/>
          <p:nvPr/>
        </p:nvSpPr>
        <p:spPr>
          <a:xfrm rot="-5400000">
            <a:off x="-770953" y="770961"/>
            <a:ext cx="6913892" cy="5371985"/>
          </a:xfrm>
          <a:custGeom>
            <a:rect b="b" l="l" r="r" t="t"/>
            <a:pathLst>
              <a:path extrusionOk="0" h="6301449" w="6476714">
                <a:moveTo>
                  <a:pt x="6476714" y="0"/>
                </a:moveTo>
                <a:lnTo>
                  <a:pt x="6476714" y="2685145"/>
                </a:lnTo>
                <a:lnTo>
                  <a:pt x="6476711" y="2685145"/>
                </a:lnTo>
                <a:lnTo>
                  <a:pt x="6476711" y="4945601"/>
                </a:lnTo>
                <a:lnTo>
                  <a:pt x="6452822" y="4976001"/>
                </a:lnTo>
                <a:cubicBezTo>
                  <a:pt x="5784776" y="5785486"/>
                  <a:pt x="4773778" y="6301449"/>
                  <a:pt x="3642270" y="6301449"/>
                </a:cubicBezTo>
                <a:cubicBezTo>
                  <a:pt x="1693561" y="6301449"/>
                  <a:pt x="102291" y="4771075"/>
                  <a:pt x="4740" y="2846610"/>
                </a:cubicBezTo>
                <a:lnTo>
                  <a:pt x="657" y="2685145"/>
                </a:lnTo>
                <a:lnTo>
                  <a:pt x="3" y="2685145"/>
                </a:lnTo>
                <a:lnTo>
                  <a:pt x="3" y="2659278"/>
                </a:lnTo>
                <a:lnTo>
                  <a:pt x="0" y="2659179"/>
                </a:lnTo>
                <a:lnTo>
                  <a:pt x="3" y="2659080"/>
                </a:lnTo>
                <a:lnTo>
                  <a:pt x="3" y="0"/>
                </a:lnTo>
                <a:close/>
              </a:path>
            </a:pathLst>
          </a:custGeom>
          <a:solidFill>
            <a:schemeClr val="dk1">
              <a:alpha val="6470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59" name="Google Shape;859;g1148c624ec5_0_1570"/>
          <p:cNvSpPr/>
          <p:nvPr/>
        </p:nvSpPr>
        <p:spPr>
          <a:xfrm>
            <a:off x="330750" y="1722600"/>
            <a:ext cx="3935100" cy="646500"/>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0" name="Google Shape;860;g1148c624ec5_0_1570"/>
          <p:cNvSpPr txBox="1"/>
          <p:nvPr/>
        </p:nvSpPr>
        <p:spPr>
          <a:xfrm>
            <a:off x="1947200" y="607350"/>
            <a:ext cx="3935100" cy="634200"/>
          </a:xfrm>
          <a:prstGeom prst="rect">
            <a:avLst/>
          </a:prstGeom>
          <a:noFill/>
          <a:ln>
            <a:noFill/>
          </a:ln>
        </p:spPr>
        <p:txBody>
          <a:bodyPr anchorCtr="0" anchor="t" bIns="45700" lIns="0" spcFirstLastPara="1" rIns="0" wrap="square" tIns="45700">
            <a:spAutoFit/>
          </a:bodyPr>
          <a:lstStyle/>
          <a:p>
            <a:pPr indent="0" lvl="0" marL="0" marR="0" rtl="0" algn="l">
              <a:lnSpc>
                <a:spcPct val="80000"/>
              </a:lnSpc>
              <a:spcBef>
                <a:spcPts val="0"/>
              </a:spcBef>
              <a:spcAft>
                <a:spcPts val="0"/>
              </a:spcAft>
              <a:buNone/>
            </a:pPr>
            <a:r>
              <a:rPr lang="en-US" sz="4400">
                <a:solidFill>
                  <a:schemeClr val="lt1"/>
                </a:solidFill>
                <a:latin typeface="Times New Roman"/>
                <a:ea typeface="Times New Roman"/>
                <a:cs typeface="Times New Roman"/>
                <a:sym typeface="Times New Roman"/>
              </a:rPr>
              <a:t>ALGORITHMS </a:t>
            </a:r>
            <a:endParaRPr b="1" sz="4400">
              <a:solidFill>
                <a:schemeClr val="lt1"/>
              </a:solidFill>
              <a:latin typeface="Times New Roman"/>
              <a:ea typeface="Times New Roman"/>
              <a:cs typeface="Times New Roman"/>
              <a:sym typeface="Times New Roman"/>
            </a:endParaRPr>
          </a:p>
        </p:txBody>
      </p:sp>
      <p:sp>
        <p:nvSpPr>
          <p:cNvPr id="861" name="Google Shape;861;g1148c624ec5_0_1570"/>
          <p:cNvSpPr/>
          <p:nvPr/>
        </p:nvSpPr>
        <p:spPr>
          <a:xfrm>
            <a:off x="257856" y="1623527"/>
            <a:ext cx="782400" cy="7824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2" name="Google Shape;862;g1148c624ec5_0_1570"/>
          <p:cNvSpPr txBox="1"/>
          <p:nvPr/>
        </p:nvSpPr>
        <p:spPr>
          <a:xfrm>
            <a:off x="288300" y="1629926"/>
            <a:ext cx="721200" cy="769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3600">
                <a:solidFill>
                  <a:schemeClr val="accent4"/>
                </a:solidFill>
                <a:latin typeface="Calibri"/>
                <a:ea typeface="Calibri"/>
                <a:cs typeface="Calibri"/>
                <a:sym typeface="Calibri"/>
              </a:rPr>
              <a:t>01</a:t>
            </a:r>
            <a:endParaRPr b="1" sz="3600">
              <a:solidFill>
                <a:schemeClr val="accent4"/>
              </a:solidFill>
              <a:latin typeface="Calibri"/>
              <a:ea typeface="Calibri"/>
              <a:cs typeface="Calibri"/>
              <a:sym typeface="Calibri"/>
            </a:endParaRPr>
          </a:p>
        </p:txBody>
      </p:sp>
      <p:sp>
        <p:nvSpPr>
          <p:cNvPr id="863" name="Google Shape;863;g1148c624ec5_0_1570"/>
          <p:cNvSpPr txBox="1"/>
          <p:nvPr/>
        </p:nvSpPr>
        <p:spPr>
          <a:xfrm>
            <a:off x="1243550" y="1858525"/>
            <a:ext cx="6021300" cy="314100"/>
          </a:xfrm>
          <a:prstGeom prst="rect">
            <a:avLst/>
          </a:prstGeom>
          <a:noFill/>
          <a:ln>
            <a:noFill/>
          </a:ln>
        </p:spPr>
        <p:txBody>
          <a:bodyPr anchorCtr="0" anchor="ctr" bIns="45700" lIns="0" spcFirstLastPara="1" rIns="0" wrap="square" tIns="45700">
            <a:spAutoFit/>
          </a:bodyPr>
          <a:lstStyle/>
          <a:p>
            <a:pPr indent="0" lvl="0" marL="0" rtl="0" algn="l">
              <a:lnSpc>
                <a:spcPct val="80000"/>
              </a:lnSpc>
              <a:spcBef>
                <a:spcPts val="0"/>
              </a:spcBef>
              <a:spcAft>
                <a:spcPts val="0"/>
              </a:spcAft>
              <a:buNone/>
            </a:pPr>
            <a:r>
              <a:rPr b="1" lang="en-US" sz="1800">
                <a:solidFill>
                  <a:schemeClr val="dk1"/>
                </a:solidFill>
                <a:latin typeface="Times New Roman"/>
                <a:ea typeface="Times New Roman"/>
                <a:cs typeface="Times New Roman"/>
                <a:sym typeface="Times New Roman"/>
              </a:rPr>
              <a:t>LOGISTIC REGRESSION</a:t>
            </a:r>
            <a:endParaRPr b="1" sz="1800">
              <a:solidFill>
                <a:schemeClr val="dk1"/>
              </a:solidFill>
              <a:latin typeface="Times New Roman"/>
              <a:ea typeface="Times New Roman"/>
              <a:cs typeface="Times New Roman"/>
              <a:sym typeface="Times New Roman"/>
            </a:endParaRPr>
          </a:p>
        </p:txBody>
      </p:sp>
      <p:sp>
        <p:nvSpPr>
          <p:cNvPr id="864" name="Google Shape;864;g1148c624ec5_0_1570"/>
          <p:cNvSpPr/>
          <p:nvPr/>
        </p:nvSpPr>
        <p:spPr>
          <a:xfrm>
            <a:off x="2085975" y="2639175"/>
            <a:ext cx="3935100" cy="646500"/>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5" name="Google Shape;865;g1148c624ec5_0_1570"/>
          <p:cNvSpPr/>
          <p:nvPr/>
        </p:nvSpPr>
        <p:spPr>
          <a:xfrm>
            <a:off x="2010456" y="2571290"/>
            <a:ext cx="782400" cy="7824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6" name="Google Shape;866;g1148c624ec5_0_1570"/>
          <p:cNvSpPr txBox="1"/>
          <p:nvPr/>
        </p:nvSpPr>
        <p:spPr>
          <a:xfrm>
            <a:off x="2040900" y="2577689"/>
            <a:ext cx="721200" cy="769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3600">
                <a:solidFill>
                  <a:schemeClr val="accent4"/>
                </a:solidFill>
                <a:latin typeface="Calibri"/>
                <a:ea typeface="Calibri"/>
                <a:cs typeface="Calibri"/>
                <a:sym typeface="Calibri"/>
              </a:rPr>
              <a:t>02</a:t>
            </a:r>
            <a:endParaRPr b="1" sz="3600">
              <a:solidFill>
                <a:schemeClr val="accent4"/>
              </a:solidFill>
              <a:latin typeface="Calibri"/>
              <a:ea typeface="Calibri"/>
              <a:cs typeface="Calibri"/>
              <a:sym typeface="Calibri"/>
            </a:endParaRPr>
          </a:p>
        </p:txBody>
      </p:sp>
      <p:sp>
        <p:nvSpPr>
          <p:cNvPr id="867" name="Google Shape;867;g1148c624ec5_0_1570"/>
          <p:cNvSpPr/>
          <p:nvPr/>
        </p:nvSpPr>
        <p:spPr>
          <a:xfrm>
            <a:off x="3880775" y="3586925"/>
            <a:ext cx="3935100" cy="646500"/>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8" name="Google Shape;868;g1148c624ec5_0_1570"/>
          <p:cNvSpPr/>
          <p:nvPr/>
        </p:nvSpPr>
        <p:spPr>
          <a:xfrm>
            <a:off x="3610656" y="3519053"/>
            <a:ext cx="782400" cy="7824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69" name="Google Shape;869;g1148c624ec5_0_1570"/>
          <p:cNvSpPr txBox="1"/>
          <p:nvPr/>
        </p:nvSpPr>
        <p:spPr>
          <a:xfrm>
            <a:off x="3641100" y="3525452"/>
            <a:ext cx="721200" cy="769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3600">
                <a:solidFill>
                  <a:schemeClr val="accent4"/>
                </a:solidFill>
                <a:latin typeface="Calibri"/>
                <a:ea typeface="Calibri"/>
                <a:cs typeface="Calibri"/>
                <a:sym typeface="Calibri"/>
              </a:rPr>
              <a:t>03</a:t>
            </a:r>
            <a:endParaRPr b="1" sz="3600">
              <a:solidFill>
                <a:schemeClr val="accent4"/>
              </a:solidFill>
              <a:latin typeface="Calibri"/>
              <a:ea typeface="Calibri"/>
              <a:cs typeface="Calibri"/>
              <a:sym typeface="Calibri"/>
            </a:endParaRPr>
          </a:p>
        </p:txBody>
      </p:sp>
      <p:sp>
        <p:nvSpPr>
          <p:cNvPr id="870" name="Google Shape;870;g1148c624ec5_0_1570"/>
          <p:cNvSpPr txBox="1"/>
          <p:nvPr/>
        </p:nvSpPr>
        <p:spPr>
          <a:xfrm>
            <a:off x="4534845" y="3764663"/>
            <a:ext cx="6021300" cy="3141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1800">
                <a:solidFill>
                  <a:schemeClr val="dk1"/>
                </a:solidFill>
                <a:latin typeface="Times New Roman"/>
                <a:ea typeface="Times New Roman"/>
                <a:cs typeface="Times New Roman"/>
                <a:sym typeface="Times New Roman"/>
              </a:rPr>
              <a:t>RANDOM FOREST</a:t>
            </a:r>
            <a:endParaRPr b="1" sz="1800">
              <a:latin typeface="Times New Roman"/>
              <a:ea typeface="Times New Roman"/>
              <a:cs typeface="Times New Roman"/>
              <a:sym typeface="Times New Roman"/>
            </a:endParaRPr>
          </a:p>
        </p:txBody>
      </p:sp>
      <p:sp>
        <p:nvSpPr>
          <p:cNvPr id="871" name="Google Shape;871;g1148c624ec5_0_1570"/>
          <p:cNvSpPr/>
          <p:nvPr/>
        </p:nvSpPr>
        <p:spPr>
          <a:xfrm>
            <a:off x="5785775" y="4534700"/>
            <a:ext cx="3935100" cy="646500"/>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72" name="Google Shape;872;g1148c624ec5_0_1570"/>
          <p:cNvSpPr/>
          <p:nvPr/>
        </p:nvSpPr>
        <p:spPr>
          <a:xfrm>
            <a:off x="5820456" y="4466815"/>
            <a:ext cx="782400" cy="7824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73" name="Google Shape;873;g1148c624ec5_0_1570"/>
          <p:cNvSpPr txBox="1"/>
          <p:nvPr/>
        </p:nvSpPr>
        <p:spPr>
          <a:xfrm>
            <a:off x="5850900" y="4473214"/>
            <a:ext cx="721200" cy="769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3600">
                <a:solidFill>
                  <a:schemeClr val="accent4"/>
                </a:solidFill>
                <a:latin typeface="Calibri"/>
                <a:ea typeface="Calibri"/>
                <a:cs typeface="Calibri"/>
                <a:sym typeface="Calibri"/>
              </a:rPr>
              <a:t>04</a:t>
            </a:r>
            <a:endParaRPr b="1" sz="3600">
              <a:solidFill>
                <a:schemeClr val="accent4"/>
              </a:solidFill>
              <a:latin typeface="Calibri"/>
              <a:ea typeface="Calibri"/>
              <a:cs typeface="Calibri"/>
              <a:sym typeface="Calibri"/>
            </a:endParaRPr>
          </a:p>
        </p:txBody>
      </p:sp>
      <p:sp>
        <p:nvSpPr>
          <p:cNvPr id="874" name="Google Shape;874;g1148c624ec5_0_1570"/>
          <p:cNvSpPr txBox="1"/>
          <p:nvPr/>
        </p:nvSpPr>
        <p:spPr>
          <a:xfrm>
            <a:off x="6731445" y="4724153"/>
            <a:ext cx="6021300" cy="3141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1800">
                <a:solidFill>
                  <a:schemeClr val="dk1"/>
                </a:solidFill>
                <a:latin typeface="Times New Roman"/>
                <a:ea typeface="Times New Roman"/>
                <a:cs typeface="Times New Roman"/>
                <a:sym typeface="Times New Roman"/>
              </a:rPr>
              <a:t>DECISION TREE</a:t>
            </a:r>
            <a:endParaRPr b="1" sz="1800">
              <a:latin typeface="Times New Roman"/>
              <a:ea typeface="Times New Roman"/>
              <a:cs typeface="Times New Roman"/>
              <a:sym typeface="Times New Roman"/>
            </a:endParaRPr>
          </a:p>
        </p:txBody>
      </p:sp>
      <p:sp>
        <p:nvSpPr>
          <p:cNvPr id="875" name="Google Shape;875;g1148c624ec5_0_1570"/>
          <p:cNvSpPr/>
          <p:nvPr/>
        </p:nvSpPr>
        <p:spPr>
          <a:xfrm>
            <a:off x="7843175" y="5482450"/>
            <a:ext cx="3935100" cy="646500"/>
          </a:xfrm>
          <a:prstGeom prst="roundRect">
            <a:avLst>
              <a:gd fmla="val 50000"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76" name="Google Shape;876;g1148c624ec5_0_1570"/>
          <p:cNvSpPr/>
          <p:nvPr/>
        </p:nvSpPr>
        <p:spPr>
          <a:xfrm>
            <a:off x="7725456" y="5414577"/>
            <a:ext cx="782400" cy="782400"/>
          </a:xfrm>
          <a:prstGeom prst="ellipse">
            <a:avLst/>
          </a:prstGeom>
          <a:solidFill>
            <a:schemeClr val="lt1"/>
          </a:solidFill>
          <a:ln>
            <a:noFill/>
          </a:ln>
          <a:effectLst>
            <a:outerShdw blurRad="127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877" name="Google Shape;877;g1148c624ec5_0_1570"/>
          <p:cNvSpPr txBox="1"/>
          <p:nvPr/>
        </p:nvSpPr>
        <p:spPr>
          <a:xfrm>
            <a:off x="7755900" y="5420976"/>
            <a:ext cx="721200" cy="7695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b="1" lang="en-US" sz="3600">
                <a:solidFill>
                  <a:schemeClr val="accent4"/>
                </a:solidFill>
                <a:latin typeface="Calibri"/>
                <a:ea typeface="Calibri"/>
                <a:cs typeface="Calibri"/>
                <a:sym typeface="Calibri"/>
              </a:rPr>
              <a:t>05</a:t>
            </a:r>
            <a:endParaRPr b="1" sz="3600">
              <a:solidFill>
                <a:schemeClr val="accent4"/>
              </a:solidFill>
              <a:latin typeface="Calibri"/>
              <a:ea typeface="Calibri"/>
              <a:cs typeface="Calibri"/>
              <a:sym typeface="Calibri"/>
            </a:endParaRPr>
          </a:p>
        </p:txBody>
      </p:sp>
      <p:sp>
        <p:nvSpPr>
          <p:cNvPr id="878" name="Google Shape;878;g1148c624ec5_0_1570"/>
          <p:cNvSpPr txBox="1"/>
          <p:nvPr/>
        </p:nvSpPr>
        <p:spPr>
          <a:xfrm>
            <a:off x="8649645" y="5662265"/>
            <a:ext cx="6021300" cy="314100"/>
          </a:xfrm>
          <a:prstGeom prst="rect">
            <a:avLst/>
          </a:prstGeom>
          <a:noFill/>
          <a:ln>
            <a:noFill/>
          </a:ln>
        </p:spPr>
        <p:txBody>
          <a:bodyPr anchorCtr="0" anchor="ctr" bIns="45700" lIns="0" spcFirstLastPara="1" rIns="0" wrap="square" tIns="45700">
            <a:spAutoFit/>
          </a:bodyPr>
          <a:lstStyle/>
          <a:p>
            <a:pPr indent="0" lvl="0" marL="0" rtl="0" algn="l">
              <a:lnSpc>
                <a:spcPct val="80000"/>
              </a:lnSpc>
              <a:spcBef>
                <a:spcPts val="0"/>
              </a:spcBef>
              <a:spcAft>
                <a:spcPts val="0"/>
              </a:spcAft>
              <a:buNone/>
            </a:pPr>
            <a:r>
              <a:rPr b="1" lang="en-US" sz="1800">
                <a:solidFill>
                  <a:schemeClr val="dk1"/>
                </a:solidFill>
                <a:latin typeface="Times New Roman"/>
                <a:ea typeface="Times New Roman"/>
                <a:cs typeface="Times New Roman"/>
                <a:sym typeface="Times New Roman"/>
              </a:rPr>
              <a:t>K NEAREST NEIGHBOURS</a:t>
            </a:r>
            <a:endParaRPr b="1" sz="1800">
              <a:solidFill>
                <a:schemeClr val="dk1"/>
              </a:solidFill>
              <a:latin typeface="Times New Roman"/>
              <a:ea typeface="Times New Roman"/>
              <a:cs typeface="Times New Roman"/>
              <a:sym typeface="Times New Roman"/>
            </a:endParaRPr>
          </a:p>
        </p:txBody>
      </p:sp>
      <p:cxnSp>
        <p:nvCxnSpPr>
          <p:cNvPr id="879" name="Google Shape;879;g1148c624ec5_0_1570"/>
          <p:cNvCxnSpPr/>
          <p:nvPr/>
        </p:nvCxnSpPr>
        <p:spPr>
          <a:xfrm>
            <a:off x="1947199" y="1353350"/>
            <a:ext cx="1099200" cy="0"/>
          </a:xfrm>
          <a:prstGeom prst="straightConnector1">
            <a:avLst/>
          </a:prstGeom>
          <a:noFill/>
          <a:ln cap="flat" cmpd="sng" w="9525">
            <a:solidFill>
              <a:schemeClr val="accent4"/>
            </a:solidFill>
            <a:prstDash val="solid"/>
            <a:miter lim="800000"/>
            <a:headEnd len="sm" w="sm" type="none"/>
            <a:tailEnd len="sm" w="sm" type="none"/>
          </a:ln>
        </p:spPr>
      </p:cxnSp>
      <p:sp>
        <p:nvSpPr>
          <p:cNvPr id="880" name="Google Shape;880;g1148c624ec5_0_1570"/>
          <p:cNvSpPr txBox="1"/>
          <p:nvPr/>
        </p:nvSpPr>
        <p:spPr>
          <a:xfrm>
            <a:off x="3010847" y="2823950"/>
            <a:ext cx="2871600" cy="314100"/>
          </a:xfrm>
          <a:prstGeom prst="rect">
            <a:avLst/>
          </a:prstGeom>
          <a:noFill/>
          <a:ln>
            <a:noFill/>
          </a:ln>
        </p:spPr>
        <p:txBody>
          <a:bodyPr anchorCtr="0" anchor="ctr" bIns="45700" lIns="0" spcFirstLastPara="1" rIns="0" wrap="square" tIns="45700">
            <a:spAutoFit/>
          </a:bodyPr>
          <a:lstStyle/>
          <a:p>
            <a:pPr indent="0" lvl="0" marL="0" marR="0" rtl="0" algn="l">
              <a:lnSpc>
                <a:spcPct val="80000"/>
              </a:lnSpc>
              <a:spcBef>
                <a:spcPts val="0"/>
              </a:spcBef>
              <a:spcAft>
                <a:spcPts val="0"/>
              </a:spcAft>
              <a:buNone/>
            </a:pPr>
            <a:r>
              <a:rPr b="1" lang="en-US" sz="1800">
                <a:solidFill>
                  <a:schemeClr val="dk1"/>
                </a:solidFill>
                <a:latin typeface="Times New Roman"/>
                <a:ea typeface="Times New Roman"/>
                <a:cs typeface="Times New Roman"/>
                <a:sym typeface="Times New Roman"/>
              </a:rPr>
              <a:t>GRADIENT BOOSTING</a:t>
            </a:r>
            <a:endParaRPr b="1" sz="1800">
              <a:latin typeface="Times New Roman"/>
              <a:ea typeface="Times New Roman"/>
              <a:cs typeface="Times New Roman"/>
              <a:sym typeface="Times New Roman"/>
            </a:endParaRPr>
          </a:p>
        </p:txBody>
      </p:sp>
      <p:pic>
        <p:nvPicPr>
          <p:cNvPr id="881" name="Google Shape;881;g1148c624ec5_0_1570"/>
          <p:cNvPicPr preferRelativeResize="0"/>
          <p:nvPr/>
        </p:nvPicPr>
        <p:blipFill>
          <a:blip r:embed="rId4">
            <a:alphaModFix/>
          </a:blip>
          <a:stretch>
            <a:fillRect/>
          </a:stretch>
        </p:blipFill>
        <p:spPr>
          <a:xfrm>
            <a:off x="10146150" y="152400"/>
            <a:ext cx="1828800" cy="83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2020-09-20T11:18:16Z</dcterms:created>
  <dc:creator>shankar sharan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